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47"/>
  </p:notesMasterIdLst>
  <p:handoutMasterIdLst>
    <p:handoutMasterId r:id="rId48"/>
  </p:handoutMasterIdLst>
  <p:sldIdLst>
    <p:sldId id="728" r:id="rId6"/>
    <p:sldId id="729" r:id="rId7"/>
    <p:sldId id="731" r:id="rId8"/>
    <p:sldId id="730" r:id="rId9"/>
    <p:sldId id="732" r:id="rId10"/>
    <p:sldId id="401" r:id="rId11"/>
    <p:sldId id="733" r:id="rId12"/>
    <p:sldId id="327" r:id="rId13"/>
    <p:sldId id="737" r:id="rId14"/>
    <p:sldId id="579" r:id="rId15"/>
    <p:sldId id="576" r:id="rId16"/>
    <p:sldId id="738" r:id="rId17"/>
    <p:sldId id="823" r:id="rId18"/>
    <p:sldId id="821" r:id="rId19"/>
    <p:sldId id="824" r:id="rId20"/>
    <p:sldId id="739" r:id="rId21"/>
    <p:sldId id="740" r:id="rId22"/>
    <p:sldId id="741" r:id="rId23"/>
    <p:sldId id="743" r:id="rId24"/>
    <p:sldId id="813" r:id="rId25"/>
    <p:sldId id="749" r:id="rId26"/>
    <p:sldId id="802" r:id="rId27"/>
    <p:sldId id="796" r:id="rId28"/>
    <p:sldId id="758" r:id="rId29"/>
    <p:sldId id="780" r:id="rId30"/>
    <p:sldId id="781" r:id="rId31"/>
    <p:sldId id="759" r:id="rId32"/>
    <p:sldId id="795" r:id="rId33"/>
    <p:sldId id="816" r:id="rId34"/>
    <p:sldId id="817" r:id="rId35"/>
    <p:sldId id="818" r:id="rId36"/>
    <p:sldId id="819" r:id="rId37"/>
    <p:sldId id="779" r:id="rId38"/>
    <p:sldId id="778" r:id="rId39"/>
    <p:sldId id="820" r:id="rId40"/>
    <p:sldId id="786" r:id="rId41"/>
    <p:sldId id="788" r:id="rId42"/>
    <p:sldId id="789" r:id="rId43"/>
    <p:sldId id="792" r:id="rId44"/>
    <p:sldId id="822" r:id="rId45"/>
    <p:sldId id="797" r:id="rId46"/>
  </p:sldIdLst>
  <p:sldSz cx="12192000" cy="6858000"/>
  <p:notesSz cx="6950075" cy="9236075"/>
  <p:custDataLst>
    <p:tags r:id="rId49"/>
  </p:custDataLst>
  <p:defaultTextStyle>
    <a:defPPr>
      <a:defRPr lang="mk-M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806" userDrawn="1">
          <p15:clr>
            <a:srgbClr val="A4A3A4"/>
          </p15:clr>
        </p15:guide>
        <p15:guide id="2" pos="5288" userDrawn="1">
          <p15:clr>
            <a:srgbClr val="A4A3A4"/>
          </p15:clr>
        </p15:guide>
        <p15:guide id="3" pos="2419" userDrawn="1">
          <p15:clr>
            <a:srgbClr val="A4A3A4"/>
          </p15:clr>
        </p15:guide>
      </p15:sldGuideLst>
    </p:ext>
    <p:ext uri="{2D200454-40CA-4A62-9FC3-DE9A4176ACB9}">
      <p15:notesGuideLst xmlns:p15="http://schemas.microsoft.com/office/powerpoint/2012/main">
        <p15:guide id="1" orient="horz" pos="2914" userDrawn="1">
          <p15:clr>
            <a:srgbClr val="A4A3A4"/>
          </p15:clr>
        </p15:guide>
        <p15:guide id="2" pos="2194" userDrawn="1">
          <p15:clr>
            <a:srgbClr val="A4A3A4"/>
          </p15:clr>
        </p15:guide>
        <p15:guide id="3" orient="horz" pos="2909" userDrawn="1">
          <p15:clr>
            <a:srgbClr val="A4A3A4"/>
          </p15:clr>
        </p15:guide>
        <p15:guide id="4" pos="218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CE4932-CFED-1824-FED5-E45E9FE893CD}" name="Kelly Goyer" initials="KG" userId="S::kgoyer@multimaterialsw.ca::83117524-8227-49d3-ad7d-21a7664698ed" providerId="AD"/>
  <p188:author id="{34351B80-46FE-9FF8-DD7A-BCA74D1518A1}" name="kgoyer@multimaterialsw.ca" initials="k" userId="adcb3b0da8fe9a38" providerId="Windows Live"/>
  <p188:author id="{60EF6588-1611-ED30-4392-551A7DCB5972}" name="Jordan Best" initials="JB" userId="S::jbest@recyclebc.ca::6dcc8d89-163e-4d54-813a-b410295e2488" providerId="AD"/>
  <p188:author id="{E06754BF-3F5C-A3F8-BF5A-D60AFEB5AAA3}" name="Tamara Burns" initials="TB" userId="S::tburns@recyclebc.ca::5e278b56-e777-4dd1-b74f-355fc54d95ec" providerId="AD"/>
  <p188:author id="{EF94DDE4-553D-3488-BC13-5F12927E5DAC}" name="Brenda Wallace" initials="BW" userId="S::brenda@wallaceinsights.com::3cd72483-ac5b-4e0c-97d8-bd9cd075b9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everly Stone" initials="" lastIdx="8" clrIdx="0"/>
  <p:cmAuthor id="1" name="Glenda Gies" initials="GG" lastIdx="27" clrIdx="1"/>
  <p:cmAuthor id="2" name="Beverly Stone" initials="BES" lastIdx="2" clrIdx="2"/>
  <p:cmAuthor id="3" name="Catherine Abel" initials="CA" lastIdx="20" clrIdx="3"/>
  <p:cmAuthor id="4" name="Alastair Harris-Cartwright" initials="AHC" lastIdx="1" clrIdx="4"/>
  <p:cmAuthor id="5" name="cmv" initials="c" lastIdx="4" clrIdx="5"/>
  <p:cmAuthor id="6" name="Allen Langdon" initials="AL" lastIdx="2" clrIdx="6"/>
  <p:cmAuthor id="7" name="Alastair Harris-Cartwright - CSSA" initials="AH-C" lastIdx="4" clrIdx="7"/>
  <p:cmAuthor id="8" name="Tamara Burns - CSSA" initials="TB-C" lastIdx="2" clrIdx="8"/>
  <p:cmAuthor id="9" name="kgoyer@multimaterialsw.ca" initials="k" lastIdx="12" clrIdx="9">
    <p:extLst>
      <p:ext uri="{19B8F6BF-5375-455C-9EA6-DF929625EA0E}">
        <p15:presenceInfo xmlns:p15="http://schemas.microsoft.com/office/powerpoint/2012/main" userId="adcb3b0da8fe9a38" providerId="Windows Live"/>
      </p:ext>
    </p:extLst>
  </p:cmAuthor>
  <p:cmAuthor id="10" name="Jonathan Meng" initials="JM" lastIdx="5" clrIdx="10">
    <p:extLst>
      <p:ext uri="{19B8F6BF-5375-455C-9EA6-DF929625EA0E}">
        <p15:presenceInfo xmlns:p15="http://schemas.microsoft.com/office/powerpoint/2012/main" userId="S-1-5-21-236619332-1044335996-1913184038-5208" providerId="AD"/>
      </p:ext>
    </p:extLst>
  </p:cmAuthor>
  <p:cmAuthor id="11" name="Tamara Burns" initials="TB" lastIdx="48" clrIdx="11">
    <p:extLst>
      <p:ext uri="{19B8F6BF-5375-455C-9EA6-DF929625EA0E}">
        <p15:presenceInfo xmlns:p15="http://schemas.microsoft.com/office/powerpoint/2012/main" userId="S::tburns@recyclebc.ca::5e278b56-e777-4dd1-b74f-355fc54d95ec" providerId="AD"/>
      </p:ext>
    </p:extLst>
  </p:cmAuthor>
  <p:cmAuthor id="12" name="Laurie Simpson" initials="LS" lastIdx="5" clrIdx="12">
    <p:extLst>
      <p:ext uri="{19B8F6BF-5375-455C-9EA6-DF929625EA0E}">
        <p15:presenceInfo xmlns:p15="http://schemas.microsoft.com/office/powerpoint/2012/main" userId="S::lsimpson@cssalliance.ca::39a4ba86-5781-4528-9f1f-606a1301d1a6" providerId="AD"/>
      </p:ext>
    </p:extLst>
  </p:cmAuthor>
  <p:cmAuthor id="13" name="Kelly Goyer" initials="KG" lastIdx="13" clrIdx="13">
    <p:extLst>
      <p:ext uri="{19B8F6BF-5375-455C-9EA6-DF929625EA0E}">
        <p15:presenceInfo xmlns:p15="http://schemas.microsoft.com/office/powerpoint/2012/main" userId="S::kgoyer@multimaterialsw.ca::83117524-8227-49d3-ad7d-21a7664698ed" providerId="AD"/>
      </p:ext>
    </p:extLst>
  </p:cmAuthor>
  <p:cmAuthor id="14" name="David Lefebvre" initials="DL" lastIdx="4" clrIdx="14">
    <p:extLst>
      <p:ext uri="{19B8F6BF-5375-455C-9EA6-DF929625EA0E}">
        <p15:presenceInfo xmlns:p15="http://schemas.microsoft.com/office/powerpoint/2012/main" userId="S::dlefebvre@cssalliance.ca::6e74636a-b630-4b1b-9c34-bd62bcbd80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569"/>
    <a:srgbClr val="F47523"/>
    <a:srgbClr val="BDD63A"/>
    <a:srgbClr val="F5D759"/>
    <a:srgbClr val="0000FF"/>
    <a:srgbClr val="558ED5"/>
    <a:srgbClr val="0B6F4E"/>
    <a:srgbClr val="FF3300"/>
    <a:srgbClr val="EFF7C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7192" autoAdjust="0"/>
  </p:normalViewPr>
  <p:slideViewPr>
    <p:cSldViewPr snapToGrid="0">
      <p:cViewPr varScale="1">
        <p:scale>
          <a:sx n="99" d="100"/>
          <a:sy n="99" d="100"/>
        </p:scale>
        <p:origin x="1038" y="90"/>
      </p:cViewPr>
      <p:guideLst>
        <p:guide orient="horz" pos="3806"/>
        <p:guide pos="5288"/>
        <p:guide pos="2419"/>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14"/>
        <p:guide pos="2194"/>
        <p:guide orient="horz" pos="2909"/>
        <p:guide pos="218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Best" userId="6dcc8d89-163e-4d54-813a-b410295e2488" providerId="ADAL" clId="{569A54A2-F47A-4DAF-9710-197F5103E99B}"/>
    <pc:docChg chg="modSld">
      <pc:chgData name="Jordan Best" userId="6dcc8d89-163e-4d54-813a-b410295e2488" providerId="ADAL" clId="{569A54A2-F47A-4DAF-9710-197F5103E99B}" dt="2023-07-07T15:58:23.119" v="46" actId="20577"/>
      <pc:docMkLst>
        <pc:docMk/>
      </pc:docMkLst>
      <pc:sldChg chg="modSp mod">
        <pc:chgData name="Jordan Best" userId="6dcc8d89-163e-4d54-813a-b410295e2488" providerId="ADAL" clId="{569A54A2-F47A-4DAF-9710-197F5103E99B}" dt="2023-07-07T15:09:13.783" v="43" actId="20577"/>
        <pc:sldMkLst>
          <pc:docMk/>
          <pc:sldMk cId="3350872352" sldId="327"/>
        </pc:sldMkLst>
        <pc:spChg chg="mod">
          <ac:chgData name="Jordan Best" userId="6dcc8d89-163e-4d54-813a-b410295e2488" providerId="ADAL" clId="{569A54A2-F47A-4DAF-9710-197F5103E99B}" dt="2023-07-07T15:09:13.783" v="43" actId="20577"/>
          <ac:spMkLst>
            <pc:docMk/>
            <pc:sldMk cId="3350872352" sldId="327"/>
            <ac:spMk id="7" creationId="{BC22441D-2730-71CD-E935-A379E4F450E5}"/>
          </ac:spMkLst>
        </pc:spChg>
      </pc:sldChg>
      <pc:sldChg chg="modSp mod">
        <pc:chgData name="Jordan Best" userId="6dcc8d89-163e-4d54-813a-b410295e2488" providerId="ADAL" clId="{569A54A2-F47A-4DAF-9710-197F5103E99B}" dt="2023-07-07T15:58:23.119" v="46" actId="20577"/>
        <pc:sldMkLst>
          <pc:docMk/>
          <pc:sldMk cId="4061219944" sldId="728"/>
        </pc:sldMkLst>
        <pc:spChg chg="mod">
          <ac:chgData name="Jordan Best" userId="6dcc8d89-163e-4d54-813a-b410295e2488" providerId="ADAL" clId="{569A54A2-F47A-4DAF-9710-197F5103E99B}" dt="2023-07-07T15:58:23.119" v="46" actId="20577"/>
          <ac:spMkLst>
            <pc:docMk/>
            <pc:sldMk cId="4061219944" sldId="728"/>
            <ac:spMk id="2" creationId="{00000000-0000-0000-0000-000000000000}"/>
          </ac:spMkLst>
        </pc:spChg>
      </pc:sldChg>
      <pc:sldChg chg="modSp mod">
        <pc:chgData name="Jordan Best" userId="6dcc8d89-163e-4d54-813a-b410295e2488" providerId="ADAL" clId="{569A54A2-F47A-4DAF-9710-197F5103E99B}" dt="2023-07-07T15:08:49.745" v="34" actId="6549"/>
        <pc:sldMkLst>
          <pc:docMk/>
          <pc:sldMk cId="1112843323" sldId="731"/>
        </pc:sldMkLst>
        <pc:spChg chg="mod">
          <ac:chgData name="Jordan Best" userId="6dcc8d89-163e-4d54-813a-b410295e2488" providerId="ADAL" clId="{569A54A2-F47A-4DAF-9710-197F5103E99B}" dt="2023-07-07T15:08:49.745" v="34" actId="6549"/>
          <ac:spMkLst>
            <pc:docMk/>
            <pc:sldMk cId="1112843323" sldId="731"/>
            <ac:spMk id="3" creationId="{A21C4946-1E57-1C1C-CFE2-798C779EB21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69480F-9B4D-491F-B532-62B8BF819972}" type="doc">
      <dgm:prSet loTypeId="urn:microsoft.com/office/officeart/2011/layout/CircleProcess" loCatId="process" qsTypeId="urn:microsoft.com/office/officeart/2005/8/quickstyle/simple1" qsCatId="simple" csTypeId="urn:microsoft.com/office/officeart/2005/8/colors/colorful2" csCatId="colorful" phldr="1"/>
      <dgm:spPr/>
      <dgm:t>
        <a:bodyPr/>
        <a:lstStyle/>
        <a:p>
          <a:endParaRPr lang="en-US"/>
        </a:p>
      </dgm:t>
    </dgm:pt>
    <dgm:pt modelId="{5D82F353-40EC-4E1A-827D-813A462F648F}">
      <dgm:prSet phldrT="[Text]" custT="1"/>
      <dgm:spPr>
        <a:ln>
          <a:solidFill>
            <a:srgbClr val="1A8569"/>
          </a:solidFill>
        </a:ln>
      </dgm:spPr>
      <dgm:t>
        <a:bodyPr/>
        <a:lstStyle/>
        <a:p>
          <a:r>
            <a:rPr lang="en-US" sz="1800"/>
            <a:t>Draft Program Plan Review</a:t>
          </a:r>
        </a:p>
      </dgm:t>
    </dgm:pt>
    <dgm:pt modelId="{1CD36411-A8AE-4CFC-95AA-A05525B31775}" type="parTrans" cxnId="{8924D248-9C96-480D-AF57-16B5815854A6}">
      <dgm:prSet/>
      <dgm:spPr/>
      <dgm:t>
        <a:bodyPr/>
        <a:lstStyle/>
        <a:p>
          <a:endParaRPr lang="en-US"/>
        </a:p>
      </dgm:t>
    </dgm:pt>
    <dgm:pt modelId="{EF262589-B7E5-4480-999E-ACB0A4284FC4}" type="sibTrans" cxnId="{8924D248-9C96-480D-AF57-16B5815854A6}">
      <dgm:prSet/>
      <dgm:spPr/>
      <dgm:t>
        <a:bodyPr/>
        <a:lstStyle/>
        <a:p>
          <a:endParaRPr lang="en-US"/>
        </a:p>
      </dgm:t>
    </dgm:pt>
    <dgm:pt modelId="{E50AD73C-4921-49F3-A648-264A088324CC}">
      <dgm:prSet phldrT="[Text]" custT="1"/>
      <dgm:spPr>
        <a:ln>
          <a:solidFill>
            <a:srgbClr val="BDD63A"/>
          </a:solidFill>
        </a:ln>
      </dgm:spPr>
      <dgm:t>
        <a:bodyPr/>
        <a:lstStyle/>
        <a:p>
          <a:pPr>
            <a:spcAft>
              <a:spcPts val="0"/>
            </a:spcAft>
          </a:pPr>
          <a:r>
            <a:rPr lang="en-US" sz="1800"/>
            <a:t>Question &amp; Answer Period</a:t>
          </a:r>
        </a:p>
      </dgm:t>
    </dgm:pt>
    <dgm:pt modelId="{2B463B1C-BB71-4E0D-904D-7244A1227868}" type="parTrans" cxnId="{D838A40F-B214-4107-B38B-91E185021376}">
      <dgm:prSet/>
      <dgm:spPr/>
      <dgm:t>
        <a:bodyPr/>
        <a:lstStyle/>
        <a:p>
          <a:endParaRPr lang="en-US"/>
        </a:p>
      </dgm:t>
    </dgm:pt>
    <dgm:pt modelId="{04A67B3F-9266-423C-BD62-2D1C27948CD7}" type="sibTrans" cxnId="{D838A40F-B214-4107-B38B-91E185021376}">
      <dgm:prSet/>
      <dgm:spPr/>
      <dgm:t>
        <a:bodyPr/>
        <a:lstStyle/>
        <a:p>
          <a:endParaRPr lang="en-US"/>
        </a:p>
      </dgm:t>
    </dgm:pt>
    <dgm:pt modelId="{60880416-FDC9-4CD8-995B-EF7775305C01}">
      <dgm:prSet phldrT="[Text]" custT="1"/>
      <dgm:spPr>
        <a:ln>
          <a:solidFill>
            <a:srgbClr val="F5D759"/>
          </a:solidFill>
        </a:ln>
      </dgm:spPr>
      <dgm:t>
        <a:bodyPr/>
        <a:lstStyle/>
        <a:p>
          <a:pPr>
            <a:spcAft>
              <a:spcPts val="0"/>
            </a:spcAft>
          </a:pPr>
          <a:r>
            <a:rPr lang="en-US" sz="1800"/>
            <a:t>Discussion &amp;</a:t>
          </a:r>
        </a:p>
        <a:p>
          <a:pPr>
            <a:spcAft>
              <a:spcPts val="0"/>
            </a:spcAft>
          </a:pPr>
          <a:r>
            <a:rPr lang="en-US" sz="1800"/>
            <a:t>Feedback  Activities</a:t>
          </a:r>
        </a:p>
      </dgm:t>
    </dgm:pt>
    <dgm:pt modelId="{506C003E-0D06-432C-8244-F467B75D38B1}" type="parTrans" cxnId="{2DEEE32A-30B4-4265-A3A8-24908F5BEA19}">
      <dgm:prSet/>
      <dgm:spPr/>
      <dgm:t>
        <a:bodyPr/>
        <a:lstStyle/>
        <a:p>
          <a:endParaRPr lang="en-US"/>
        </a:p>
      </dgm:t>
    </dgm:pt>
    <dgm:pt modelId="{D9434634-40AF-4AC3-9389-82E6F30EF155}" type="sibTrans" cxnId="{2DEEE32A-30B4-4265-A3A8-24908F5BEA19}">
      <dgm:prSet/>
      <dgm:spPr/>
      <dgm:t>
        <a:bodyPr/>
        <a:lstStyle/>
        <a:p>
          <a:endParaRPr lang="en-US"/>
        </a:p>
      </dgm:t>
    </dgm:pt>
    <dgm:pt modelId="{CE74B721-B901-42E9-9ABD-6B4A94BC7B76}">
      <dgm:prSet custT="1"/>
      <dgm:spPr>
        <a:ln>
          <a:solidFill>
            <a:srgbClr val="F47523"/>
          </a:solidFill>
        </a:ln>
      </dgm:spPr>
      <dgm:t>
        <a:bodyPr/>
        <a:lstStyle/>
        <a:p>
          <a:r>
            <a:rPr lang="en-US" sz="1800"/>
            <a:t>Consultation Next Steps</a:t>
          </a:r>
        </a:p>
      </dgm:t>
    </dgm:pt>
    <dgm:pt modelId="{25045D93-6BF0-4F64-AD26-5D01049421A9}" type="parTrans" cxnId="{F1DA3C7F-72AE-4FFA-9ADB-F4C99FAEE045}">
      <dgm:prSet/>
      <dgm:spPr/>
      <dgm:t>
        <a:bodyPr/>
        <a:lstStyle/>
        <a:p>
          <a:endParaRPr lang="en-US"/>
        </a:p>
      </dgm:t>
    </dgm:pt>
    <dgm:pt modelId="{E1A33353-60DD-4100-8288-81BEF58AC6AD}" type="sibTrans" cxnId="{F1DA3C7F-72AE-4FFA-9ADB-F4C99FAEE045}">
      <dgm:prSet/>
      <dgm:spPr/>
      <dgm:t>
        <a:bodyPr/>
        <a:lstStyle/>
        <a:p>
          <a:endParaRPr lang="en-US"/>
        </a:p>
      </dgm:t>
    </dgm:pt>
    <dgm:pt modelId="{7537AD3D-4432-400A-847B-09B14E229362}">
      <dgm:prSet custT="1"/>
      <dgm:spPr>
        <a:ln>
          <a:solidFill>
            <a:schemeClr val="tx2">
              <a:lumMod val="75000"/>
            </a:schemeClr>
          </a:solidFill>
        </a:ln>
      </dgm:spPr>
      <dgm:t>
        <a:bodyPr/>
        <a:lstStyle/>
        <a:p>
          <a:r>
            <a:rPr lang="en-US" sz="1800"/>
            <a:t>Background &amp; Context</a:t>
          </a:r>
        </a:p>
      </dgm:t>
    </dgm:pt>
    <dgm:pt modelId="{423BF231-4EFC-4C57-9DEC-075B087CF6AE}" type="parTrans" cxnId="{D0EA5BA3-F8E4-4AC9-9634-E4FB1FDADBB6}">
      <dgm:prSet/>
      <dgm:spPr/>
      <dgm:t>
        <a:bodyPr/>
        <a:lstStyle/>
        <a:p>
          <a:endParaRPr lang="en-US"/>
        </a:p>
      </dgm:t>
    </dgm:pt>
    <dgm:pt modelId="{AA4EFD1E-E62F-4FAB-87FE-728A018ED174}" type="sibTrans" cxnId="{D0EA5BA3-F8E4-4AC9-9634-E4FB1FDADBB6}">
      <dgm:prSet/>
      <dgm:spPr/>
      <dgm:t>
        <a:bodyPr/>
        <a:lstStyle/>
        <a:p>
          <a:endParaRPr lang="en-US"/>
        </a:p>
      </dgm:t>
    </dgm:pt>
    <dgm:pt modelId="{4E02DF68-DF6F-4B18-914F-C545C502FA41}" type="pres">
      <dgm:prSet presAssocID="{9D69480F-9B4D-491F-B532-62B8BF819972}" presName="Name0" presStyleCnt="0">
        <dgm:presLayoutVars>
          <dgm:chMax val="11"/>
          <dgm:chPref val="11"/>
          <dgm:dir/>
          <dgm:resizeHandles/>
        </dgm:presLayoutVars>
      </dgm:prSet>
      <dgm:spPr/>
    </dgm:pt>
    <dgm:pt modelId="{918F3178-7FF8-4DC3-86DA-1C223CA1128B}" type="pres">
      <dgm:prSet presAssocID="{CE74B721-B901-42E9-9ABD-6B4A94BC7B76}" presName="Accent5" presStyleCnt="0"/>
      <dgm:spPr/>
    </dgm:pt>
    <dgm:pt modelId="{A36285C6-8A64-4813-B332-A65C8A8ABF03}" type="pres">
      <dgm:prSet presAssocID="{CE74B721-B901-42E9-9ABD-6B4A94BC7B76}" presName="Accent" presStyleLbl="node1" presStyleIdx="0" presStyleCnt="5"/>
      <dgm:spPr>
        <a:solidFill>
          <a:srgbClr val="F47523"/>
        </a:solidFill>
        <a:ln>
          <a:solidFill>
            <a:srgbClr val="F47523"/>
          </a:solidFill>
        </a:ln>
      </dgm:spPr>
    </dgm:pt>
    <dgm:pt modelId="{95F19E0F-C39C-4128-9D9F-01F792AF347A}" type="pres">
      <dgm:prSet presAssocID="{CE74B721-B901-42E9-9ABD-6B4A94BC7B76}" presName="ParentBackground5" presStyleCnt="0"/>
      <dgm:spPr/>
    </dgm:pt>
    <dgm:pt modelId="{FD90BF71-94C4-4644-9FAE-AFE389C6C283}" type="pres">
      <dgm:prSet presAssocID="{CE74B721-B901-42E9-9ABD-6B4A94BC7B76}" presName="ParentBackground" presStyleLbl="fgAcc1" presStyleIdx="0" presStyleCnt="5"/>
      <dgm:spPr/>
    </dgm:pt>
    <dgm:pt modelId="{58397CF4-6795-41AF-B78F-2EEC6A4D8F75}" type="pres">
      <dgm:prSet presAssocID="{CE74B721-B901-42E9-9ABD-6B4A94BC7B76}" presName="Parent5" presStyleLbl="revTx" presStyleIdx="0" presStyleCnt="0">
        <dgm:presLayoutVars>
          <dgm:chMax val="1"/>
          <dgm:chPref val="1"/>
          <dgm:bulletEnabled val="1"/>
        </dgm:presLayoutVars>
      </dgm:prSet>
      <dgm:spPr/>
    </dgm:pt>
    <dgm:pt modelId="{0227DEB2-2D30-49FD-8F73-4AACFB89FC07}" type="pres">
      <dgm:prSet presAssocID="{60880416-FDC9-4CD8-995B-EF7775305C01}" presName="Accent4" presStyleCnt="0"/>
      <dgm:spPr/>
    </dgm:pt>
    <dgm:pt modelId="{61310CA2-E89F-4C2A-AE56-66262CDD9D16}" type="pres">
      <dgm:prSet presAssocID="{60880416-FDC9-4CD8-995B-EF7775305C01}" presName="Accent" presStyleLbl="node1" presStyleIdx="1" presStyleCnt="5"/>
      <dgm:spPr>
        <a:solidFill>
          <a:srgbClr val="F5D759"/>
        </a:solidFill>
      </dgm:spPr>
    </dgm:pt>
    <dgm:pt modelId="{F8A848E4-002A-4763-A26B-12E6161964E7}" type="pres">
      <dgm:prSet presAssocID="{60880416-FDC9-4CD8-995B-EF7775305C01}" presName="ParentBackground4" presStyleCnt="0"/>
      <dgm:spPr/>
    </dgm:pt>
    <dgm:pt modelId="{DA6F1E74-1993-4D35-AFDE-A0FB15618C39}" type="pres">
      <dgm:prSet presAssocID="{60880416-FDC9-4CD8-995B-EF7775305C01}" presName="ParentBackground" presStyleLbl="fgAcc1" presStyleIdx="1" presStyleCnt="5"/>
      <dgm:spPr/>
    </dgm:pt>
    <dgm:pt modelId="{E52A1A82-C767-4F91-84E6-37A1F269FE9C}" type="pres">
      <dgm:prSet presAssocID="{60880416-FDC9-4CD8-995B-EF7775305C01}" presName="Parent4" presStyleLbl="revTx" presStyleIdx="0" presStyleCnt="0">
        <dgm:presLayoutVars>
          <dgm:chMax val="1"/>
          <dgm:chPref val="1"/>
          <dgm:bulletEnabled val="1"/>
        </dgm:presLayoutVars>
      </dgm:prSet>
      <dgm:spPr/>
    </dgm:pt>
    <dgm:pt modelId="{845ADB48-6B84-4BA2-B93E-7B0A08822E93}" type="pres">
      <dgm:prSet presAssocID="{E50AD73C-4921-49F3-A648-264A088324CC}" presName="Accent3" presStyleCnt="0"/>
      <dgm:spPr/>
    </dgm:pt>
    <dgm:pt modelId="{51BEB5C4-CA49-41B5-9B85-96F13F216248}" type="pres">
      <dgm:prSet presAssocID="{E50AD73C-4921-49F3-A648-264A088324CC}" presName="Accent" presStyleLbl="node1" presStyleIdx="2" presStyleCnt="5"/>
      <dgm:spPr>
        <a:solidFill>
          <a:srgbClr val="BDD63A"/>
        </a:solidFill>
        <a:ln>
          <a:solidFill>
            <a:srgbClr val="BDD63A"/>
          </a:solidFill>
        </a:ln>
      </dgm:spPr>
    </dgm:pt>
    <dgm:pt modelId="{78A455BC-36B5-43DC-AA6C-5B1982CAE667}" type="pres">
      <dgm:prSet presAssocID="{E50AD73C-4921-49F3-A648-264A088324CC}" presName="ParentBackground3" presStyleCnt="0"/>
      <dgm:spPr/>
    </dgm:pt>
    <dgm:pt modelId="{6174410C-BBC7-461C-9822-5173AE5326BA}" type="pres">
      <dgm:prSet presAssocID="{E50AD73C-4921-49F3-A648-264A088324CC}" presName="ParentBackground" presStyleLbl="fgAcc1" presStyleIdx="2" presStyleCnt="5"/>
      <dgm:spPr/>
    </dgm:pt>
    <dgm:pt modelId="{B7A5D0FA-64D5-4E4C-A916-F4C724FEA570}" type="pres">
      <dgm:prSet presAssocID="{E50AD73C-4921-49F3-A648-264A088324CC}" presName="Parent3" presStyleLbl="revTx" presStyleIdx="0" presStyleCnt="0">
        <dgm:presLayoutVars>
          <dgm:chMax val="1"/>
          <dgm:chPref val="1"/>
          <dgm:bulletEnabled val="1"/>
        </dgm:presLayoutVars>
      </dgm:prSet>
      <dgm:spPr/>
    </dgm:pt>
    <dgm:pt modelId="{D389783F-8390-4BE9-B34D-FB3D01639375}" type="pres">
      <dgm:prSet presAssocID="{5D82F353-40EC-4E1A-827D-813A462F648F}" presName="Accent2" presStyleCnt="0"/>
      <dgm:spPr/>
    </dgm:pt>
    <dgm:pt modelId="{0610096F-C078-4178-BEB6-DD504195B222}" type="pres">
      <dgm:prSet presAssocID="{5D82F353-40EC-4E1A-827D-813A462F648F}" presName="Accent" presStyleLbl="node1" presStyleIdx="3" presStyleCnt="5"/>
      <dgm:spPr>
        <a:solidFill>
          <a:srgbClr val="1A8569"/>
        </a:solidFill>
        <a:ln>
          <a:solidFill>
            <a:srgbClr val="1A8569"/>
          </a:solidFill>
        </a:ln>
      </dgm:spPr>
    </dgm:pt>
    <dgm:pt modelId="{A29A5279-FC63-4C83-8FD8-D7E43DE3256F}" type="pres">
      <dgm:prSet presAssocID="{5D82F353-40EC-4E1A-827D-813A462F648F}" presName="ParentBackground2" presStyleCnt="0"/>
      <dgm:spPr/>
    </dgm:pt>
    <dgm:pt modelId="{0401EC52-E254-42DA-8895-8CB59FCE27AC}" type="pres">
      <dgm:prSet presAssocID="{5D82F353-40EC-4E1A-827D-813A462F648F}" presName="ParentBackground" presStyleLbl="fgAcc1" presStyleIdx="3" presStyleCnt="5"/>
      <dgm:spPr/>
    </dgm:pt>
    <dgm:pt modelId="{4C72C6C3-207C-4CFE-8E94-E77E3EC4FD31}" type="pres">
      <dgm:prSet presAssocID="{5D82F353-40EC-4E1A-827D-813A462F648F}" presName="Parent2" presStyleLbl="revTx" presStyleIdx="0" presStyleCnt="0">
        <dgm:presLayoutVars>
          <dgm:chMax val="1"/>
          <dgm:chPref val="1"/>
          <dgm:bulletEnabled val="1"/>
        </dgm:presLayoutVars>
      </dgm:prSet>
      <dgm:spPr/>
    </dgm:pt>
    <dgm:pt modelId="{E6B1EB75-0DB4-4141-9A32-8B8C2D5B561E}" type="pres">
      <dgm:prSet presAssocID="{7537AD3D-4432-400A-847B-09B14E229362}" presName="Accent1" presStyleCnt="0"/>
      <dgm:spPr/>
    </dgm:pt>
    <dgm:pt modelId="{480E03A7-563D-419D-B188-F8B15E4DBC55}" type="pres">
      <dgm:prSet presAssocID="{7537AD3D-4432-400A-847B-09B14E229362}" presName="Accent" presStyleLbl="node1" presStyleIdx="4" presStyleCnt="5"/>
      <dgm:spPr>
        <a:solidFill>
          <a:schemeClr val="tx2">
            <a:lumMod val="75000"/>
          </a:schemeClr>
        </a:solidFill>
      </dgm:spPr>
    </dgm:pt>
    <dgm:pt modelId="{EBCCEB2D-E5FE-41F2-B646-52F1AF5C61E2}" type="pres">
      <dgm:prSet presAssocID="{7537AD3D-4432-400A-847B-09B14E229362}" presName="ParentBackground1" presStyleCnt="0"/>
      <dgm:spPr/>
    </dgm:pt>
    <dgm:pt modelId="{BC0359AB-92A4-4A38-A03F-51EC16BA0586}" type="pres">
      <dgm:prSet presAssocID="{7537AD3D-4432-400A-847B-09B14E229362}" presName="ParentBackground" presStyleLbl="fgAcc1" presStyleIdx="4" presStyleCnt="5"/>
      <dgm:spPr/>
    </dgm:pt>
    <dgm:pt modelId="{A72B206E-51EA-4E31-A0A3-9531911E0C12}" type="pres">
      <dgm:prSet presAssocID="{7537AD3D-4432-400A-847B-09B14E229362}" presName="Parent1" presStyleLbl="revTx" presStyleIdx="0" presStyleCnt="0">
        <dgm:presLayoutVars>
          <dgm:chMax val="1"/>
          <dgm:chPref val="1"/>
          <dgm:bulletEnabled val="1"/>
        </dgm:presLayoutVars>
      </dgm:prSet>
      <dgm:spPr/>
    </dgm:pt>
  </dgm:ptLst>
  <dgm:cxnLst>
    <dgm:cxn modelId="{D838A40F-B214-4107-B38B-91E185021376}" srcId="{9D69480F-9B4D-491F-B532-62B8BF819972}" destId="{E50AD73C-4921-49F3-A648-264A088324CC}" srcOrd="2" destOrd="0" parTransId="{2B463B1C-BB71-4E0D-904D-7244A1227868}" sibTransId="{04A67B3F-9266-423C-BD62-2D1C27948CD7}"/>
    <dgm:cxn modelId="{9D5B8023-4B34-48F9-8E56-8066538DE623}" type="presOf" srcId="{E50AD73C-4921-49F3-A648-264A088324CC}" destId="{6174410C-BBC7-461C-9822-5173AE5326BA}" srcOrd="1" destOrd="0" presId="urn:microsoft.com/office/officeart/2011/layout/CircleProcess"/>
    <dgm:cxn modelId="{2DEEE32A-30B4-4265-A3A8-24908F5BEA19}" srcId="{9D69480F-9B4D-491F-B532-62B8BF819972}" destId="{60880416-FDC9-4CD8-995B-EF7775305C01}" srcOrd="3" destOrd="0" parTransId="{506C003E-0D06-432C-8244-F467B75D38B1}" sibTransId="{D9434634-40AF-4AC3-9389-82E6F30EF155}"/>
    <dgm:cxn modelId="{8D26533B-8FF1-47D4-B7F8-4F527F004C04}" type="presOf" srcId="{CE74B721-B901-42E9-9ABD-6B4A94BC7B76}" destId="{58397CF4-6795-41AF-B78F-2EEC6A4D8F75}" srcOrd="0" destOrd="0" presId="urn:microsoft.com/office/officeart/2011/layout/CircleProcess"/>
    <dgm:cxn modelId="{8924D248-9C96-480D-AF57-16B5815854A6}" srcId="{9D69480F-9B4D-491F-B532-62B8BF819972}" destId="{5D82F353-40EC-4E1A-827D-813A462F648F}" srcOrd="1" destOrd="0" parTransId="{1CD36411-A8AE-4CFC-95AA-A05525B31775}" sibTransId="{EF262589-B7E5-4480-999E-ACB0A4284FC4}"/>
    <dgm:cxn modelId="{D4CF4751-503E-4D17-9232-4ED051F81061}" type="presOf" srcId="{5D82F353-40EC-4E1A-827D-813A462F648F}" destId="{4C72C6C3-207C-4CFE-8E94-E77E3EC4FD31}" srcOrd="0" destOrd="0" presId="urn:microsoft.com/office/officeart/2011/layout/CircleProcess"/>
    <dgm:cxn modelId="{F1DA3C7F-72AE-4FFA-9ADB-F4C99FAEE045}" srcId="{9D69480F-9B4D-491F-B532-62B8BF819972}" destId="{CE74B721-B901-42E9-9ABD-6B4A94BC7B76}" srcOrd="4" destOrd="0" parTransId="{25045D93-6BF0-4F64-AD26-5D01049421A9}" sibTransId="{E1A33353-60DD-4100-8288-81BEF58AC6AD}"/>
    <dgm:cxn modelId="{9A352A81-CD07-4283-874E-83781A607E89}" type="presOf" srcId="{CE74B721-B901-42E9-9ABD-6B4A94BC7B76}" destId="{FD90BF71-94C4-4644-9FAE-AFE389C6C283}" srcOrd="1" destOrd="0" presId="urn:microsoft.com/office/officeart/2011/layout/CircleProcess"/>
    <dgm:cxn modelId="{B782238B-CA03-4926-A17C-A1FC01398888}" type="presOf" srcId="{7537AD3D-4432-400A-847B-09B14E229362}" destId="{BC0359AB-92A4-4A38-A03F-51EC16BA0586}" srcOrd="1" destOrd="0" presId="urn:microsoft.com/office/officeart/2011/layout/CircleProcess"/>
    <dgm:cxn modelId="{03EEA39C-7403-47FA-8B0D-AF089B3A612E}" type="presOf" srcId="{5D82F353-40EC-4E1A-827D-813A462F648F}" destId="{0401EC52-E254-42DA-8895-8CB59FCE27AC}" srcOrd="1" destOrd="0" presId="urn:microsoft.com/office/officeart/2011/layout/CircleProcess"/>
    <dgm:cxn modelId="{D0EA5BA3-F8E4-4AC9-9634-E4FB1FDADBB6}" srcId="{9D69480F-9B4D-491F-B532-62B8BF819972}" destId="{7537AD3D-4432-400A-847B-09B14E229362}" srcOrd="0" destOrd="0" parTransId="{423BF231-4EFC-4C57-9DEC-075B087CF6AE}" sibTransId="{AA4EFD1E-E62F-4FAB-87FE-728A018ED174}"/>
    <dgm:cxn modelId="{4F4BB9BC-2DB1-49D5-86E2-0BFACFCFDB9D}" type="presOf" srcId="{9D69480F-9B4D-491F-B532-62B8BF819972}" destId="{4E02DF68-DF6F-4B18-914F-C545C502FA41}" srcOrd="0" destOrd="0" presId="urn:microsoft.com/office/officeart/2011/layout/CircleProcess"/>
    <dgm:cxn modelId="{11FBF8BE-305F-4514-A1FA-686409896262}" type="presOf" srcId="{60880416-FDC9-4CD8-995B-EF7775305C01}" destId="{DA6F1E74-1993-4D35-AFDE-A0FB15618C39}" srcOrd="1" destOrd="0" presId="urn:microsoft.com/office/officeart/2011/layout/CircleProcess"/>
    <dgm:cxn modelId="{02BF16CF-56F2-4F10-9A35-45FCD5B3647C}" type="presOf" srcId="{E50AD73C-4921-49F3-A648-264A088324CC}" destId="{B7A5D0FA-64D5-4E4C-A916-F4C724FEA570}" srcOrd="0" destOrd="0" presId="urn:microsoft.com/office/officeart/2011/layout/CircleProcess"/>
    <dgm:cxn modelId="{134A8AE7-465F-4658-9A14-46A3F534A843}" type="presOf" srcId="{7537AD3D-4432-400A-847B-09B14E229362}" destId="{A72B206E-51EA-4E31-A0A3-9531911E0C12}" srcOrd="0" destOrd="0" presId="urn:microsoft.com/office/officeart/2011/layout/CircleProcess"/>
    <dgm:cxn modelId="{7D88B4FE-1406-4F9D-BD48-79CA3B87F77A}" type="presOf" srcId="{60880416-FDC9-4CD8-995B-EF7775305C01}" destId="{E52A1A82-C767-4F91-84E6-37A1F269FE9C}" srcOrd="0" destOrd="0" presId="urn:microsoft.com/office/officeart/2011/layout/CircleProcess"/>
    <dgm:cxn modelId="{B6B97491-F8FA-4959-AF1B-1591C0DA0E6A}" type="presParOf" srcId="{4E02DF68-DF6F-4B18-914F-C545C502FA41}" destId="{918F3178-7FF8-4DC3-86DA-1C223CA1128B}" srcOrd="0" destOrd="0" presId="urn:microsoft.com/office/officeart/2011/layout/CircleProcess"/>
    <dgm:cxn modelId="{2627AD21-CA17-42D8-810E-F3C8BF3AD2E1}" type="presParOf" srcId="{918F3178-7FF8-4DC3-86DA-1C223CA1128B}" destId="{A36285C6-8A64-4813-B332-A65C8A8ABF03}" srcOrd="0" destOrd="0" presId="urn:microsoft.com/office/officeart/2011/layout/CircleProcess"/>
    <dgm:cxn modelId="{581CD860-A490-483C-A238-142128B39A2B}" type="presParOf" srcId="{4E02DF68-DF6F-4B18-914F-C545C502FA41}" destId="{95F19E0F-C39C-4128-9D9F-01F792AF347A}" srcOrd="1" destOrd="0" presId="urn:microsoft.com/office/officeart/2011/layout/CircleProcess"/>
    <dgm:cxn modelId="{9321C609-2C6E-4C24-BCED-7C81F544FBC9}" type="presParOf" srcId="{95F19E0F-C39C-4128-9D9F-01F792AF347A}" destId="{FD90BF71-94C4-4644-9FAE-AFE389C6C283}" srcOrd="0" destOrd="0" presId="urn:microsoft.com/office/officeart/2011/layout/CircleProcess"/>
    <dgm:cxn modelId="{19F3F147-651D-4C33-B185-948B8A43CD4C}" type="presParOf" srcId="{4E02DF68-DF6F-4B18-914F-C545C502FA41}" destId="{58397CF4-6795-41AF-B78F-2EEC6A4D8F75}" srcOrd="2" destOrd="0" presId="urn:microsoft.com/office/officeart/2011/layout/CircleProcess"/>
    <dgm:cxn modelId="{7DFA52DA-774A-44E1-8781-0358F7008D66}" type="presParOf" srcId="{4E02DF68-DF6F-4B18-914F-C545C502FA41}" destId="{0227DEB2-2D30-49FD-8F73-4AACFB89FC07}" srcOrd="3" destOrd="0" presId="urn:microsoft.com/office/officeart/2011/layout/CircleProcess"/>
    <dgm:cxn modelId="{5140037F-06FB-481F-8D8D-EBF9C5ACE3C9}" type="presParOf" srcId="{0227DEB2-2D30-49FD-8F73-4AACFB89FC07}" destId="{61310CA2-E89F-4C2A-AE56-66262CDD9D16}" srcOrd="0" destOrd="0" presId="urn:microsoft.com/office/officeart/2011/layout/CircleProcess"/>
    <dgm:cxn modelId="{B922A7A5-6987-4059-9B55-EACFB7AB914A}" type="presParOf" srcId="{4E02DF68-DF6F-4B18-914F-C545C502FA41}" destId="{F8A848E4-002A-4763-A26B-12E6161964E7}" srcOrd="4" destOrd="0" presId="urn:microsoft.com/office/officeart/2011/layout/CircleProcess"/>
    <dgm:cxn modelId="{512E4789-B4C3-402A-9D4A-8D41A84C8204}" type="presParOf" srcId="{F8A848E4-002A-4763-A26B-12E6161964E7}" destId="{DA6F1E74-1993-4D35-AFDE-A0FB15618C39}" srcOrd="0" destOrd="0" presId="urn:microsoft.com/office/officeart/2011/layout/CircleProcess"/>
    <dgm:cxn modelId="{03A7D810-80A5-4C49-8471-C70852C5B8A3}" type="presParOf" srcId="{4E02DF68-DF6F-4B18-914F-C545C502FA41}" destId="{E52A1A82-C767-4F91-84E6-37A1F269FE9C}" srcOrd="5" destOrd="0" presId="urn:microsoft.com/office/officeart/2011/layout/CircleProcess"/>
    <dgm:cxn modelId="{80DF269E-A982-4CCF-B4D0-8C9BF88F2351}" type="presParOf" srcId="{4E02DF68-DF6F-4B18-914F-C545C502FA41}" destId="{845ADB48-6B84-4BA2-B93E-7B0A08822E93}" srcOrd="6" destOrd="0" presId="urn:microsoft.com/office/officeart/2011/layout/CircleProcess"/>
    <dgm:cxn modelId="{51C32976-949C-46DA-BF53-3D48E75DE54E}" type="presParOf" srcId="{845ADB48-6B84-4BA2-B93E-7B0A08822E93}" destId="{51BEB5C4-CA49-41B5-9B85-96F13F216248}" srcOrd="0" destOrd="0" presId="urn:microsoft.com/office/officeart/2011/layout/CircleProcess"/>
    <dgm:cxn modelId="{39D9B5D0-B6CD-477A-8452-AA4385DA20ED}" type="presParOf" srcId="{4E02DF68-DF6F-4B18-914F-C545C502FA41}" destId="{78A455BC-36B5-43DC-AA6C-5B1982CAE667}" srcOrd="7" destOrd="0" presId="urn:microsoft.com/office/officeart/2011/layout/CircleProcess"/>
    <dgm:cxn modelId="{76F8145D-CA37-4CDB-A24A-A9570EA903F3}" type="presParOf" srcId="{78A455BC-36B5-43DC-AA6C-5B1982CAE667}" destId="{6174410C-BBC7-461C-9822-5173AE5326BA}" srcOrd="0" destOrd="0" presId="urn:microsoft.com/office/officeart/2011/layout/CircleProcess"/>
    <dgm:cxn modelId="{889AE25D-1EF7-4292-B504-38F5C130B75A}" type="presParOf" srcId="{4E02DF68-DF6F-4B18-914F-C545C502FA41}" destId="{B7A5D0FA-64D5-4E4C-A916-F4C724FEA570}" srcOrd="8" destOrd="0" presId="urn:microsoft.com/office/officeart/2011/layout/CircleProcess"/>
    <dgm:cxn modelId="{46550B29-8645-4BE1-99F3-DDD3B7DD37ED}" type="presParOf" srcId="{4E02DF68-DF6F-4B18-914F-C545C502FA41}" destId="{D389783F-8390-4BE9-B34D-FB3D01639375}" srcOrd="9" destOrd="0" presId="urn:microsoft.com/office/officeart/2011/layout/CircleProcess"/>
    <dgm:cxn modelId="{843F1DAA-315C-479C-B75B-B79102C34D2C}" type="presParOf" srcId="{D389783F-8390-4BE9-B34D-FB3D01639375}" destId="{0610096F-C078-4178-BEB6-DD504195B222}" srcOrd="0" destOrd="0" presId="urn:microsoft.com/office/officeart/2011/layout/CircleProcess"/>
    <dgm:cxn modelId="{9E45FE2B-3D63-47BF-863E-D86D1D998A14}" type="presParOf" srcId="{4E02DF68-DF6F-4B18-914F-C545C502FA41}" destId="{A29A5279-FC63-4C83-8FD8-D7E43DE3256F}" srcOrd="10" destOrd="0" presId="urn:microsoft.com/office/officeart/2011/layout/CircleProcess"/>
    <dgm:cxn modelId="{4BC2A8DB-0AFA-4B44-976A-71C82D2B9CA9}" type="presParOf" srcId="{A29A5279-FC63-4C83-8FD8-D7E43DE3256F}" destId="{0401EC52-E254-42DA-8895-8CB59FCE27AC}" srcOrd="0" destOrd="0" presId="urn:microsoft.com/office/officeart/2011/layout/CircleProcess"/>
    <dgm:cxn modelId="{F67867C7-055C-4C02-AFF2-0F09B119B586}" type="presParOf" srcId="{4E02DF68-DF6F-4B18-914F-C545C502FA41}" destId="{4C72C6C3-207C-4CFE-8E94-E77E3EC4FD31}" srcOrd="11" destOrd="0" presId="urn:microsoft.com/office/officeart/2011/layout/CircleProcess"/>
    <dgm:cxn modelId="{562553DF-5BBD-4364-931C-121B186A06E3}" type="presParOf" srcId="{4E02DF68-DF6F-4B18-914F-C545C502FA41}" destId="{E6B1EB75-0DB4-4141-9A32-8B8C2D5B561E}" srcOrd="12" destOrd="0" presId="urn:microsoft.com/office/officeart/2011/layout/CircleProcess"/>
    <dgm:cxn modelId="{EBF03E4C-AB7E-440F-9C2B-11A2F85506A2}" type="presParOf" srcId="{E6B1EB75-0DB4-4141-9A32-8B8C2D5B561E}" destId="{480E03A7-563D-419D-B188-F8B15E4DBC55}" srcOrd="0" destOrd="0" presId="urn:microsoft.com/office/officeart/2011/layout/CircleProcess"/>
    <dgm:cxn modelId="{CCC20E4C-9006-48C7-BD31-3E66C3A17A0A}" type="presParOf" srcId="{4E02DF68-DF6F-4B18-914F-C545C502FA41}" destId="{EBCCEB2D-E5FE-41F2-B646-52F1AF5C61E2}" srcOrd="13" destOrd="0" presId="urn:microsoft.com/office/officeart/2011/layout/CircleProcess"/>
    <dgm:cxn modelId="{638DCD06-50D7-4F5E-8159-39355E3ECA3A}" type="presParOf" srcId="{EBCCEB2D-E5FE-41F2-B646-52F1AF5C61E2}" destId="{BC0359AB-92A4-4A38-A03F-51EC16BA0586}" srcOrd="0" destOrd="0" presId="urn:microsoft.com/office/officeart/2011/layout/CircleProcess"/>
    <dgm:cxn modelId="{2A273E65-CD2D-484A-9E49-3C9FA3E67CC6}" type="presParOf" srcId="{4E02DF68-DF6F-4B18-914F-C545C502FA41}" destId="{A72B206E-51EA-4E31-A0A3-9531911E0C12}"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C4F357-351F-49B8-852D-B406951DAB09}" type="doc">
      <dgm:prSet loTypeId="urn:microsoft.com/office/officeart/2005/8/layout/StepDownProcess" loCatId="process" qsTypeId="urn:microsoft.com/office/officeart/2005/8/quickstyle/simple1" qsCatId="simple" csTypeId="urn:microsoft.com/office/officeart/2005/8/colors/accent4_2" csCatId="accent4" phldr="1"/>
      <dgm:spPr/>
      <dgm:t>
        <a:bodyPr/>
        <a:lstStyle/>
        <a:p>
          <a:endParaRPr lang="en-CA"/>
        </a:p>
      </dgm:t>
    </dgm:pt>
    <dgm:pt modelId="{CC1E870B-EF8B-4ABC-A60B-056560606A03}">
      <dgm:prSet phldrT="[Text]"/>
      <dgm:spPr/>
      <dgm:t>
        <a:bodyPr/>
        <a:lstStyle/>
        <a:p>
          <a:r>
            <a:rPr lang="en-US" dirty="0"/>
            <a:t>Phase 1</a:t>
          </a:r>
          <a:endParaRPr lang="en-CA" dirty="0"/>
        </a:p>
      </dgm:t>
    </dgm:pt>
    <dgm:pt modelId="{64ECD935-6F0B-4C2D-A8DA-62F82FF5141F}" type="parTrans" cxnId="{7D0D3A6E-6F1C-4FFB-A35D-3D99E9CA9D2F}">
      <dgm:prSet/>
      <dgm:spPr/>
      <dgm:t>
        <a:bodyPr/>
        <a:lstStyle/>
        <a:p>
          <a:endParaRPr lang="en-CA"/>
        </a:p>
      </dgm:t>
    </dgm:pt>
    <dgm:pt modelId="{EEB784DE-E4BE-4EBB-B7A6-20DEC222D340}" type="sibTrans" cxnId="{7D0D3A6E-6F1C-4FFB-A35D-3D99E9CA9D2F}">
      <dgm:prSet/>
      <dgm:spPr/>
      <dgm:t>
        <a:bodyPr/>
        <a:lstStyle/>
        <a:p>
          <a:endParaRPr lang="en-CA"/>
        </a:p>
      </dgm:t>
    </dgm:pt>
    <dgm:pt modelId="{08FDA1BD-9876-4AD8-99E8-AA7FF4CB4274}">
      <dgm:prSet phldrT="[Text]" custT="1"/>
      <dgm:spPr/>
      <dgm:t>
        <a:bodyPr/>
        <a:lstStyle/>
        <a:p>
          <a:r>
            <a:rPr lang="en-US" sz="2000" dirty="0"/>
            <a:t>Design</a:t>
          </a:r>
          <a:endParaRPr lang="en-CA" sz="2000" dirty="0"/>
        </a:p>
      </dgm:t>
    </dgm:pt>
    <dgm:pt modelId="{8B6EDA7D-3931-47FC-BCCE-993A269A241F}" type="parTrans" cxnId="{5C1C6C37-7A61-4C23-99B3-DE17B5F1A188}">
      <dgm:prSet/>
      <dgm:spPr/>
      <dgm:t>
        <a:bodyPr/>
        <a:lstStyle/>
        <a:p>
          <a:endParaRPr lang="en-CA"/>
        </a:p>
      </dgm:t>
    </dgm:pt>
    <dgm:pt modelId="{9C4ECDF2-F18F-412C-87BC-02BB79D26FEE}" type="sibTrans" cxnId="{5C1C6C37-7A61-4C23-99B3-DE17B5F1A188}">
      <dgm:prSet/>
      <dgm:spPr/>
      <dgm:t>
        <a:bodyPr/>
        <a:lstStyle/>
        <a:p>
          <a:endParaRPr lang="en-CA"/>
        </a:p>
      </dgm:t>
    </dgm:pt>
    <dgm:pt modelId="{5DF7288B-1CA4-42C9-8B6F-8FCB12E8F777}">
      <dgm:prSet phldrT="[Text]"/>
      <dgm:spPr/>
      <dgm:t>
        <a:bodyPr/>
        <a:lstStyle/>
        <a:p>
          <a:r>
            <a:rPr lang="en-US" dirty="0"/>
            <a:t>Phase 2</a:t>
          </a:r>
          <a:endParaRPr lang="en-CA" dirty="0"/>
        </a:p>
      </dgm:t>
    </dgm:pt>
    <dgm:pt modelId="{74700ADF-7AB6-478B-A07B-2B77ECAC3AB4}" type="parTrans" cxnId="{1206ED88-09A9-4E37-B534-02914C1461D8}">
      <dgm:prSet/>
      <dgm:spPr/>
      <dgm:t>
        <a:bodyPr/>
        <a:lstStyle/>
        <a:p>
          <a:endParaRPr lang="en-CA"/>
        </a:p>
      </dgm:t>
    </dgm:pt>
    <dgm:pt modelId="{47FD46A5-6AC6-443E-AB6D-E2AE3D2155A5}" type="sibTrans" cxnId="{1206ED88-09A9-4E37-B534-02914C1461D8}">
      <dgm:prSet/>
      <dgm:spPr/>
      <dgm:t>
        <a:bodyPr/>
        <a:lstStyle/>
        <a:p>
          <a:endParaRPr lang="en-CA"/>
        </a:p>
      </dgm:t>
    </dgm:pt>
    <dgm:pt modelId="{89CE744E-229F-42FB-A7EB-95CDF205E88A}">
      <dgm:prSet phldrT="[Text]" custT="1"/>
      <dgm:spPr/>
      <dgm:t>
        <a:bodyPr/>
        <a:lstStyle/>
        <a:p>
          <a:r>
            <a:rPr lang="en-US" sz="2000" dirty="0"/>
            <a:t>Design</a:t>
          </a:r>
          <a:endParaRPr lang="en-CA" sz="2000" dirty="0"/>
        </a:p>
      </dgm:t>
    </dgm:pt>
    <dgm:pt modelId="{042EC6CA-AAD9-4933-825F-039A99A48738}" type="parTrans" cxnId="{EB70BEEF-1929-4225-B667-51E51578E7D1}">
      <dgm:prSet/>
      <dgm:spPr/>
      <dgm:t>
        <a:bodyPr/>
        <a:lstStyle/>
        <a:p>
          <a:endParaRPr lang="en-CA"/>
        </a:p>
      </dgm:t>
    </dgm:pt>
    <dgm:pt modelId="{70116826-84F7-4C69-B220-B5394087B7D1}" type="sibTrans" cxnId="{EB70BEEF-1929-4225-B667-51E51578E7D1}">
      <dgm:prSet/>
      <dgm:spPr/>
      <dgm:t>
        <a:bodyPr/>
        <a:lstStyle/>
        <a:p>
          <a:endParaRPr lang="en-CA"/>
        </a:p>
      </dgm:t>
    </dgm:pt>
    <dgm:pt modelId="{E3546ED5-45F6-4B42-9161-398349A066F5}">
      <dgm:prSet phldrT="[Text]"/>
      <dgm:spPr/>
      <dgm:t>
        <a:bodyPr/>
        <a:lstStyle/>
        <a:p>
          <a:r>
            <a:rPr lang="en-US" dirty="0"/>
            <a:t>Phase 3</a:t>
          </a:r>
          <a:endParaRPr lang="en-CA" dirty="0"/>
        </a:p>
      </dgm:t>
    </dgm:pt>
    <dgm:pt modelId="{2B51E043-DBA9-44DB-B33C-153EABF5D92C}" type="parTrans" cxnId="{08C4F0B1-FE19-4A07-974A-15981B580393}">
      <dgm:prSet/>
      <dgm:spPr/>
      <dgm:t>
        <a:bodyPr/>
        <a:lstStyle/>
        <a:p>
          <a:endParaRPr lang="en-CA"/>
        </a:p>
      </dgm:t>
    </dgm:pt>
    <dgm:pt modelId="{7DF1398F-6A61-4707-B6B4-684D55C81231}" type="sibTrans" cxnId="{08C4F0B1-FE19-4A07-974A-15981B580393}">
      <dgm:prSet/>
      <dgm:spPr/>
      <dgm:t>
        <a:bodyPr/>
        <a:lstStyle/>
        <a:p>
          <a:endParaRPr lang="en-CA"/>
        </a:p>
      </dgm:t>
    </dgm:pt>
    <dgm:pt modelId="{FBFE4D09-0A5B-44A1-BCA9-D028BA049BBA}">
      <dgm:prSet phldrT="[Text]" custT="1"/>
      <dgm:spPr/>
      <dgm:t>
        <a:bodyPr/>
        <a:lstStyle/>
        <a:p>
          <a:r>
            <a:rPr lang="en-US" sz="2000" dirty="0"/>
            <a:t>Implementation</a:t>
          </a:r>
          <a:endParaRPr lang="en-CA" sz="2000" dirty="0"/>
        </a:p>
      </dgm:t>
    </dgm:pt>
    <dgm:pt modelId="{BAF0291A-FCA0-4DD9-8D55-172BBE3566A7}" type="parTrans" cxnId="{6CA4E855-CCE0-4608-8D84-2F6E72B42B78}">
      <dgm:prSet/>
      <dgm:spPr/>
      <dgm:t>
        <a:bodyPr/>
        <a:lstStyle/>
        <a:p>
          <a:endParaRPr lang="en-CA"/>
        </a:p>
      </dgm:t>
    </dgm:pt>
    <dgm:pt modelId="{D7899444-F3FB-47AC-88E8-2FBAA647E745}" type="sibTrans" cxnId="{6CA4E855-CCE0-4608-8D84-2F6E72B42B78}">
      <dgm:prSet/>
      <dgm:spPr/>
      <dgm:t>
        <a:bodyPr/>
        <a:lstStyle/>
        <a:p>
          <a:endParaRPr lang="en-CA"/>
        </a:p>
      </dgm:t>
    </dgm:pt>
    <dgm:pt modelId="{17C53AEC-4E13-45F9-BE4A-E871AA2D5726}">
      <dgm:prSet phldrT="[Text]"/>
      <dgm:spPr/>
      <dgm:t>
        <a:bodyPr/>
        <a:lstStyle/>
        <a:p>
          <a:endParaRPr lang="en-CA" sz="1500" dirty="0"/>
        </a:p>
      </dgm:t>
    </dgm:pt>
    <dgm:pt modelId="{10C6E46D-2F6F-4102-A409-C1947E7722CC}" type="parTrans" cxnId="{86DE5E6E-9B9C-4DC8-80ED-75E7A35DABA6}">
      <dgm:prSet/>
      <dgm:spPr/>
      <dgm:t>
        <a:bodyPr/>
        <a:lstStyle/>
        <a:p>
          <a:endParaRPr lang="en-CA"/>
        </a:p>
      </dgm:t>
    </dgm:pt>
    <dgm:pt modelId="{3FEA76FC-8727-4048-8873-4E954BA2C4DF}" type="sibTrans" cxnId="{86DE5E6E-9B9C-4DC8-80ED-75E7A35DABA6}">
      <dgm:prSet/>
      <dgm:spPr/>
      <dgm:t>
        <a:bodyPr/>
        <a:lstStyle/>
        <a:p>
          <a:endParaRPr lang="en-CA"/>
        </a:p>
      </dgm:t>
    </dgm:pt>
    <dgm:pt modelId="{809BBCBE-634E-4B1A-8889-7A1000808114}">
      <dgm:prSet phldrT="[Text]" custT="1"/>
      <dgm:spPr/>
      <dgm:t>
        <a:bodyPr/>
        <a:lstStyle/>
        <a:p>
          <a:r>
            <a:rPr lang="en-US" sz="2000" dirty="0"/>
            <a:t>Procurement</a:t>
          </a:r>
          <a:endParaRPr lang="en-CA" sz="2000" dirty="0"/>
        </a:p>
      </dgm:t>
    </dgm:pt>
    <dgm:pt modelId="{28241B64-A23E-461F-AD02-83C61A0020D7}" type="parTrans" cxnId="{1D5C5BEC-88C1-4261-B9A5-22CAAC8B6F60}">
      <dgm:prSet/>
      <dgm:spPr/>
      <dgm:t>
        <a:bodyPr/>
        <a:lstStyle/>
        <a:p>
          <a:endParaRPr lang="en-CA"/>
        </a:p>
      </dgm:t>
    </dgm:pt>
    <dgm:pt modelId="{DFFA4D2C-F493-4D46-9073-A1F34D603CFD}" type="sibTrans" cxnId="{1D5C5BEC-88C1-4261-B9A5-22CAAC8B6F60}">
      <dgm:prSet/>
      <dgm:spPr/>
      <dgm:t>
        <a:bodyPr/>
        <a:lstStyle/>
        <a:p>
          <a:endParaRPr lang="en-CA"/>
        </a:p>
      </dgm:t>
    </dgm:pt>
    <dgm:pt modelId="{EE5C50D7-EA06-4078-8FE7-CD52670A3615}">
      <dgm:prSet custT="1"/>
      <dgm:spPr/>
      <dgm:t>
        <a:bodyPr/>
        <a:lstStyle/>
        <a:p>
          <a:r>
            <a:rPr lang="en-US" sz="2000" dirty="0"/>
            <a:t>Procurement</a:t>
          </a:r>
          <a:endParaRPr lang="en-CA" sz="2000" dirty="0"/>
        </a:p>
      </dgm:t>
    </dgm:pt>
    <dgm:pt modelId="{AEC04045-C960-4DFC-8091-71400FEF813C}" type="parTrans" cxnId="{992593DB-C975-42D0-B10D-2BA9A6417E13}">
      <dgm:prSet/>
      <dgm:spPr/>
      <dgm:t>
        <a:bodyPr/>
        <a:lstStyle/>
        <a:p>
          <a:endParaRPr lang="en-CA"/>
        </a:p>
      </dgm:t>
    </dgm:pt>
    <dgm:pt modelId="{38B9B346-52FB-45E4-8B43-B8387B9A1FCB}" type="sibTrans" cxnId="{992593DB-C975-42D0-B10D-2BA9A6417E13}">
      <dgm:prSet/>
      <dgm:spPr/>
      <dgm:t>
        <a:bodyPr/>
        <a:lstStyle/>
        <a:p>
          <a:endParaRPr lang="en-CA"/>
        </a:p>
      </dgm:t>
    </dgm:pt>
    <dgm:pt modelId="{51354523-73A5-4A9E-82F9-1D5B2E1CDDC7}">
      <dgm:prSet custT="1"/>
      <dgm:spPr/>
      <dgm:t>
        <a:bodyPr/>
        <a:lstStyle/>
        <a:p>
          <a:r>
            <a:rPr lang="en-US" sz="2000" dirty="0"/>
            <a:t>Implementation</a:t>
          </a:r>
          <a:endParaRPr lang="en-CA" sz="2000" dirty="0"/>
        </a:p>
      </dgm:t>
    </dgm:pt>
    <dgm:pt modelId="{A90EA327-158D-4F5F-A571-04A5D5169FC8}" type="parTrans" cxnId="{C39F7A64-2D0F-4FD2-A481-B6BD4225326D}">
      <dgm:prSet/>
      <dgm:spPr/>
      <dgm:t>
        <a:bodyPr/>
        <a:lstStyle/>
        <a:p>
          <a:endParaRPr lang="en-CA"/>
        </a:p>
      </dgm:t>
    </dgm:pt>
    <dgm:pt modelId="{B19A1E28-253C-47B9-8C55-B44BFE4CCF1E}" type="sibTrans" cxnId="{C39F7A64-2D0F-4FD2-A481-B6BD4225326D}">
      <dgm:prSet/>
      <dgm:spPr/>
      <dgm:t>
        <a:bodyPr/>
        <a:lstStyle/>
        <a:p>
          <a:endParaRPr lang="en-CA"/>
        </a:p>
      </dgm:t>
    </dgm:pt>
    <dgm:pt modelId="{F3E22B7A-F2D6-4CCF-97EA-1AB129BAD274}">
      <dgm:prSet phldrT="[Text]" custT="1"/>
      <dgm:spPr/>
      <dgm:t>
        <a:bodyPr/>
        <a:lstStyle/>
        <a:p>
          <a:r>
            <a:rPr lang="en-US" sz="2000" dirty="0"/>
            <a:t>Design</a:t>
          </a:r>
          <a:endParaRPr lang="en-CA" sz="2000" dirty="0"/>
        </a:p>
      </dgm:t>
    </dgm:pt>
    <dgm:pt modelId="{8501541E-B1DC-40F7-8B2B-597FC911BF6C}" type="sibTrans" cxnId="{7C9D38B7-B81B-4697-A134-E8E34F7FFC1C}">
      <dgm:prSet/>
      <dgm:spPr/>
      <dgm:t>
        <a:bodyPr/>
        <a:lstStyle/>
        <a:p>
          <a:endParaRPr lang="en-CA"/>
        </a:p>
      </dgm:t>
    </dgm:pt>
    <dgm:pt modelId="{63D37CDA-3D6F-46AE-9AA9-9AB0CDF14C59}" type="parTrans" cxnId="{7C9D38B7-B81B-4697-A134-E8E34F7FFC1C}">
      <dgm:prSet/>
      <dgm:spPr/>
      <dgm:t>
        <a:bodyPr/>
        <a:lstStyle/>
        <a:p>
          <a:endParaRPr lang="en-CA"/>
        </a:p>
      </dgm:t>
    </dgm:pt>
    <dgm:pt modelId="{457FFF42-B52A-4843-AFDA-7C04E8D2B4CC}">
      <dgm:prSet custT="1"/>
      <dgm:spPr/>
      <dgm:t>
        <a:bodyPr/>
        <a:lstStyle/>
        <a:p>
          <a:r>
            <a:rPr lang="en-US" sz="2000" dirty="0"/>
            <a:t>Procurement</a:t>
          </a:r>
          <a:endParaRPr lang="en-CA" sz="2000" dirty="0"/>
        </a:p>
      </dgm:t>
    </dgm:pt>
    <dgm:pt modelId="{48569EB9-8084-4983-9A81-89F200944BDC}" type="parTrans" cxnId="{F86AE649-8464-4D17-83BD-342C2C3E17B7}">
      <dgm:prSet/>
      <dgm:spPr/>
      <dgm:t>
        <a:bodyPr/>
        <a:lstStyle/>
        <a:p>
          <a:endParaRPr lang="en-CA"/>
        </a:p>
      </dgm:t>
    </dgm:pt>
    <dgm:pt modelId="{D49EBA53-65BF-49B3-82FF-50DFB65BEC79}" type="sibTrans" cxnId="{F86AE649-8464-4D17-83BD-342C2C3E17B7}">
      <dgm:prSet/>
      <dgm:spPr/>
      <dgm:t>
        <a:bodyPr/>
        <a:lstStyle/>
        <a:p>
          <a:endParaRPr lang="en-CA"/>
        </a:p>
      </dgm:t>
    </dgm:pt>
    <dgm:pt modelId="{9A7F99AE-0177-47B9-8653-5CB013888D24}">
      <dgm:prSet custT="1"/>
      <dgm:spPr/>
      <dgm:t>
        <a:bodyPr/>
        <a:lstStyle/>
        <a:p>
          <a:r>
            <a:rPr lang="en-US" sz="2000" dirty="0"/>
            <a:t>Implementation</a:t>
          </a:r>
          <a:endParaRPr lang="en-CA" sz="2000" dirty="0"/>
        </a:p>
      </dgm:t>
    </dgm:pt>
    <dgm:pt modelId="{DA8EA401-CB4F-4ABC-A510-7C0FF3286E1A}" type="parTrans" cxnId="{2B69CB1C-E48A-4473-9399-A12FC34C4D66}">
      <dgm:prSet/>
      <dgm:spPr/>
      <dgm:t>
        <a:bodyPr/>
        <a:lstStyle/>
        <a:p>
          <a:endParaRPr lang="en-CA"/>
        </a:p>
      </dgm:t>
    </dgm:pt>
    <dgm:pt modelId="{9BA90E45-5184-4BC9-8E56-97E30133CD44}" type="sibTrans" cxnId="{2B69CB1C-E48A-4473-9399-A12FC34C4D66}">
      <dgm:prSet/>
      <dgm:spPr/>
      <dgm:t>
        <a:bodyPr/>
        <a:lstStyle/>
        <a:p>
          <a:endParaRPr lang="en-CA"/>
        </a:p>
      </dgm:t>
    </dgm:pt>
    <dgm:pt modelId="{54C63459-3BDF-4347-9581-27B829F8961C}" type="pres">
      <dgm:prSet presAssocID="{2BC4F357-351F-49B8-852D-B406951DAB09}" presName="rootnode" presStyleCnt="0">
        <dgm:presLayoutVars>
          <dgm:chMax/>
          <dgm:chPref/>
          <dgm:dir/>
          <dgm:animLvl val="lvl"/>
        </dgm:presLayoutVars>
      </dgm:prSet>
      <dgm:spPr/>
    </dgm:pt>
    <dgm:pt modelId="{3F623801-0375-4ABF-9EB6-676BA5B2615F}" type="pres">
      <dgm:prSet presAssocID="{CC1E870B-EF8B-4ABC-A60B-056560606A03}" presName="composite" presStyleCnt="0"/>
      <dgm:spPr/>
    </dgm:pt>
    <dgm:pt modelId="{456A46E2-D728-46F7-80B1-EF7C18F3C2A5}" type="pres">
      <dgm:prSet presAssocID="{CC1E870B-EF8B-4ABC-A60B-056560606A03}" presName="bentUpArrow1" presStyleLbl="alignImgPlace1" presStyleIdx="0" presStyleCnt="2" custLinFactNeighborX="-40699" custLinFactNeighborY="2961"/>
      <dgm:spPr/>
    </dgm:pt>
    <dgm:pt modelId="{5CA014F8-94E4-4CCA-B2C7-ECFB6AE1C533}" type="pres">
      <dgm:prSet presAssocID="{CC1E870B-EF8B-4ABC-A60B-056560606A03}" presName="ParentText" presStyleLbl="node1" presStyleIdx="0" presStyleCnt="3" custLinFactNeighborX="-58979" custLinFactNeighborY="-9606">
        <dgm:presLayoutVars>
          <dgm:chMax val="1"/>
          <dgm:chPref val="1"/>
          <dgm:bulletEnabled val="1"/>
        </dgm:presLayoutVars>
      </dgm:prSet>
      <dgm:spPr/>
    </dgm:pt>
    <dgm:pt modelId="{7AC743D8-69CF-4E64-BAA5-A60633A418C1}" type="pres">
      <dgm:prSet presAssocID="{CC1E870B-EF8B-4ABC-A60B-056560606A03}" presName="ChildText" presStyleLbl="revTx" presStyleIdx="0" presStyleCnt="3" custScaleX="257419" custLinFactNeighborX="8785" custLinFactNeighborY="3475">
        <dgm:presLayoutVars>
          <dgm:chMax val="0"/>
          <dgm:chPref val="0"/>
          <dgm:bulletEnabled val="1"/>
        </dgm:presLayoutVars>
      </dgm:prSet>
      <dgm:spPr/>
    </dgm:pt>
    <dgm:pt modelId="{1E309785-DFA6-4016-97C5-BC7547CA473E}" type="pres">
      <dgm:prSet presAssocID="{EEB784DE-E4BE-4EBB-B7A6-20DEC222D340}" presName="sibTrans" presStyleCnt="0"/>
      <dgm:spPr/>
    </dgm:pt>
    <dgm:pt modelId="{B40147B4-B717-4BC3-810E-BB20343D9F30}" type="pres">
      <dgm:prSet presAssocID="{5DF7288B-1CA4-42C9-8B6F-8FCB12E8F777}" presName="composite" presStyleCnt="0"/>
      <dgm:spPr/>
    </dgm:pt>
    <dgm:pt modelId="{90ADAF81-985B-4B19-842D-4D12AD8C4346}" type="pres">
      <dgm:prSet presAssocID="{5DF7288B-1CA4-42C9-8B6F-8FCB12E8F777}" presName="bentUpArrow1" presStyleLbl="alignImgPlace1" presStyleIdx="1" presStyleCnt="2" custLinFactNeighborX="19842" custLinFactNeighborY="-827"/>
      <dgm:spPr/>
    </dgm:pt>
    <dgm:pt modelId="{199808A2-B55B-4B82-982B-167552C9991E}" type="pres">
      <dgm:prSet presAssocID="{5DF7288B-1CA4-42C9-8B6F-8FCB12E8F777}" presName="ParentText" presStyleLbl="node1" presStyleIdx="1" presStyleCnt="3" custLinFactNeighborX="-20643" custLinFactNeighborY="-4915">
        <dgm:presLayoutVars>
          <dgm:chMax val="1"/>
          <dgm:chPref val="1"/>
          <dgm:bulletEnabled val="1"/>
        </dgm:presLayoutVars>
      </dgm:prSet>
      <dgm:spPr/>
    </dgm:pt>
    <dgm:pt modelId="{92D2BC06-F471-4D93-8C9E-1525982A0136}" type="pres">
      <dgm:prSet presAssocID="{5DF7288B-1CA4-42C9-8B6F-8FCB12E8F777}" presName="ChildText" presStyleLbl="revTx" presStyleIdx="1" presStyleCnt="3" custScaleX="214589" custLinFactNeighborX="37450" custLinFactNeighborY="-4595">
        <dgm:presLayoutVars>
          <dgm:chMax val="0"/>
          <dgm:chPref val="0"/>
          <dgm:bulletEnabled val="1"/>
        </dgm:presLayoutVars>
      </dgm:prSet>
      <dgm:spPr/>
    </dgm:pt>
    <dgm:pt modelId="{EFA0887A-3ED5-4068-9E75-031654F72468}" type="pres">
      <dgm:prSet presAssocID="{47FD46A5-6AC6-443E-AB6D-E2AE3D2155A5}" presName="sibTrans" presStyleCnt="0"/>
      <dgm:spPr/>
    </dgm:pt>
    <dgm:pt modelId="{902025D9-DEAA-4117-8459-C40E785DE71A}" type="pres">
      <dgm:prSet presAssocID="{E3546ED5-45F6-4B42-9161-398349A066F5}" presName="composite" presStyleCnt="0"/>
      <dgm:spPr/>
    </dgm:pt>
    <dgm:pt modelId="{E41C56BF-6948-401D-A6E0-295C5BAB6763}" type="pres">
      <dgm:prSet presAssocID="{E3546ED5-45F6-4B42-9161-398349A066F5}" presName="ParentText" presStyleLbl="node1" presStyleIdx="2" presStyleCnt="3" custLinFactNeighborX="14627" custLinFactNeighborY="-804">
        <dgm:presLayoutVars>
          <dgm:chMax val="1"/>
          <dgm:chPref val="1"/>
          <dgm:bulletEnabled val="1"/>
        </dgm:presLayoutVars>
      </dgm:prSet>
      <dgm:spPr/>
    </dgm:pt>
    <dgm:pt modelId="{C2A62927-08DF-4BF3-A781-92964F564B41}" type="pres">
      <dgm:prSet presAssocID="{E3546ED5-45F6-4B42-9161-398349A066F5}" presName="FinalChildText" presStyleLbl="revTx" presStyleIdx="2" presStyleCnt="3" custScaleX="169183" custLinFactNeighborX="66583" custLinFactNeighborY="-4595">
        <dgm:presLayoutVars>
          <dgm:chMax val="0"/>
          <dgm:chPref val="0"/>
          <dgm:bulletEnabled val="1"/>
        </dgm:presLayoutVars>
      </dgm:prSet>
      <dgm:spPr/>
    </dgm:pt>
  </dgm:ptLst>
  <dgm:cxnLst>
    <dgm:cxn modelId="{5C9BEA04-EDFE-403F-986D-5220FF454DB3}" type="presOf" srcId="{51354523-73A5-4A9E-82F9-1D5B2E1CDDC7}" destId="{92D2BC06-F471-4D93-8C9E-1525982A0136}" srcOrd="0" destOrd="2" presId="urn:microsoft.com/office/officeart/2005/8/layout/StepDownProcess"/>
    <dgm:cxn modelId="{58880205-0BD9-4CC4-93EE-838682371709}" type="presOf" srcId="{CC1E870B-EF8B-4ABC-A60B-056560606A03}" destId="{5CA014F8-94E4-4CCA-B2C7-ECFB6AE1C533}" srcOrd="0" destOrd="0" presId="urn:microsoft.com/office/officeart/2005/8/layout/StepDownProcess"/>
    <dgm:cxn modelId="{2B69CB1C-E48A-4473-9399-A12FC34C4D66}" srcId="{E3546ED5-45F6-4B42-9161-398349A066F5}" destId="{9A7F99AE-0177-47B9-8653-5CB013888D24}" srcOrd="2" destOrd="0" parTransId="{DA8EA401-CB4F-4ABC-A510-7C0FF3286E1A}" sibTransId="{9BA90E45-5184-4BC9-8E56-97E30133CD44}"/>
    <dgm:cxn modelId="{10745E22-5C19-421C-A434-25C44FFD3B03}" type="presOf" srcId="{89CE744E-229F-42FB-A7EB-95CDF205E88A}" destId="{92D2BC06-F471-4D93-8C9E-1525982A0136}" srcOrd="0" destOrd="0" presId="urn:microsoft.com/office/officeart/2005/8/layout/StepDownProcess"/>
    <dgm:cxn modelId="{5B1AAC2A-C670-4686-89B0-1054C2E3ADD3}" type="presOf" srcId="{E3546ED5-45F6-4B42-9161-398349A066F5}" destId="{E41C56BF-6948-401D-A6E0-295C5BAB6763}" srcOrd="0" destOrd="0" presId="urn:microsoft.com/office/officeart/2005/8/layout/StepDownProcess"/>
    <dgm:cxn modelId="{5C1C6C37-7A61-4C23-99B3-DE17B5F1A188}" srcId="{CC1E870B-EF8B-4ABC-A60B-056560606A03}" destId="{08FDA1BD-9876-4AD8-99E8-AA7FF4CB4274}" srcOrd="0" destOrd="0" parTransId="{8B6EDA7D-3931-47FC-BCCE-993A269A241F}" sibTransId="{9C4ECDF2-F18F-412C-87BC-02BB79D26FEE}"/>
    <dgm:cxn modelId="{5243383B-BB0F-43D7-8E0E-A66856BA28EF}" type="presOf" srcId="{2BC4F357-351F-49B8-852D-B406951DAB09}" destId="{54C63459-3BDF-4347-9581-27B829F8961C}" srcOrd="0" destOrd="0" presId="urn:microsoft.com/office/officeart/2005/8/layout/StepDownProcess"/>
    <dgm:cxn modelId="{C39F7A64-2D0F-4FD2-A481-B6BD4225326D}" srcId="{5DF7288B-1CA4-42C9-8B6F-8FCB12E8F777}" destId="{51354523-73A5-4A9E-82F9-1D5B2E1CDDC7}" srcOrd="2" destOrd="0" parTransId="{A90EA327-158D-4F5F-A571-04A5D5169FC8}" sibTransId="{B19A1E28-253C-47B9-8C55-B44BFE4CCF1E}"/>
    <dgm:cxn modelId="{F86AE649-8464-4D17-83BD-342C2C3E17B7}" srcId="{E3546ED5-45F6-4B42-9161-398349A066F5}" destId="{457FFF42-B52A-4843-AFDA-7C04E8D2B4CC}" srcOrd="1" destOrd="0" parTransId="{48569EB9-8084-4983-9A81-89F200944BDC}" sibTransId="{D49EBA53-65BF-49B3-82FF-50DFB65BEC79}"/>
    <dgm:cxn modelId="{7D0D3A6E-6F1C-4FFB-A35D-3D99E9CA9D2F}" srcId="{2BC4F357-351F-49B8-852D-B406951DAB09}" destId="{CC1E870B-EF8B-4ABC-A60B-056560606A03}" srcOrd="0" destOrd="0" parTransId="{64ECD935-6F0B-4C2D-A8DA-62F82FF5141F}" sibTransId="{EEB784DE-E4BE-4EBB-B7A6-20DEC222D340}"/>
    <dgm:cxn modelId="{86DE5E6E-9B9C-4DC8-80ED-75E7A35DABA6}" srcId="{CC1E870B-EF8B-4ABC-A60B-056560606A03}" destId="{17C53AEC-4E13-45F9-BE4A-E871AA2D5726}" srcOrd="3" destOrd="0" parTransId="{10C6E46D-2F6F-4102-A409-C1947E7722CC}" sibTransId="{3FEA76FC-8727-4048-8873-4E954BA2C4DF}"/>
    <dgm:cxn modelId="{6CA4E855-CCE0-4608-8D84-2F6E72B42B78}" srcId="{CC1E870B-EF8B-4ABC-A60B-056560606A03}" destId="{FBFE4D09-0A5B-44A1-BCA9-D028BA049BBA}" srcOrd="2" destOrd="0" parTransId="{BAF0291A-FCA0-4DD9-8D55-172BBE3566A7}" sibTransId="{D7899444-F3FB-47AC-88E8-2FBAA647E745}"/>
    <dgm:cxn modelId="{1206ED88-09A9-4E37-B534-02914C1461D8}" srcId="{2BC4F357-351F-49B8-852D-B406951DAB09}" destId="{5DF7288B-1CA4-42C9-8B6F-8FCB12E8F777}" srcOrd="1" destOrd="0" parTransId="{74700ADF-7AB6-478B-A07B-2B77ECAC3AB4}" sibTransId="{47FD46A5-6AC6-443E-AB6D-E2AE3D2155A5}"/>
    <dgm:cxn modelId="{E15FC98C-0BFF-40BF-A4B2-8912207FEC6B}" type="presOf" srcId="{5DF7288B-1CA4-42C9-8B6F-8FCB12E8F777}" destId="{199808A2-B55B-4B82-982B-167552C9991E}" srcOrd="0" destOrd="0" presId="urn:microsoft.com/office/officeart/2005/8/layout/StepDownProcess"/>
    <dgm:cxn modelId="{09392D9C-AF8B-4224-B862-847040D48D10}" type="presOf" srcId="{9A7F99AE-0177-47B9-8653-5CB013888D24}" destId="{C2A62927-08DF-4BF3-A781-92964F564B41}" srcOrd="0" destOrd="2" presId="urn:microsoft.com/office/officeart/2005/8/layout/StepDownProcess"/>
    <dgm:cxn modelId="{50DF82AE-8FA1-4920-9DBC-96F9C0BCF63D}" type="presOf" srcId="{F3E22B7A-F2D6-4CCF-97EA-1AB129BAD274}" destId="{C2A62927-08DF-4BF3-A781-92964F564B41}" srcOrd="0" destOrd="0" presId="urn:microsoft.com/office/officeart/2005/8/layout/StepDownProcess"/>
    <dgm:cxn modelId="{08C4F0B1-FE19-4A07-974A-15981B580393}" srcId="{2BC4F357-351F-49B8-852D-B406951DAB09}" destId="{E3546ED5-45F6-4B42-9161-398349A066F5}" srcOrd="2" destOrd="0" parTransId="{2B51E043-DBA9-44DB-B33C-153EABF5D92C}" sibTransId="{7DF1398F-6A61-4707-B6B4-684D55C81231}"/>
    <dgm:cxn modelId="{7C9D38B7-B81B-4697-A134-E8E34F7FFC1C}" srcId="{E3546ED5-45F6-4B42-9161-398349A066F5}" destId="{F3E22B7A-F2D6-4CCF-97EA-1AB129BAD274}" srcOrd="0" destOrd="0" parTransId="{63D37CDA-3D6F-46AE-9AA9-9AB0CDF14C59}" sibTransId="{8501541E-B1DC-40F7-8B2B-597FC911BF6C}"/>
    <dgm:cxn modelId="{2D9B47C3-7810-4C01-9317-27A01E6950E5}" type="presOf" srcId="{08FDA1BD-9876-4AD8-99E8-AA7FF4CB4274}" destId="{7AC743D8-69CF-4E64-BAA5-A60633A418C1}" srcOrd="0" destOrd="0" presId="urn:microsoft.com/office/officeart/2005/8/layout/StepDownProcess"/>
    <dgm:cxn modelId="{73EF57C4-5668-4508-861C-7E1BEB3445D4}" type="presOf" srcId="{809BBCBE-634E-4B1A-8889-7A1000808114}" destId="{7AC743D8-69CF-4E64-BAA5-A60633A418C1}" srcOrd="0" destOrd="1" presId="urn:microsoft.com/office/officeart/2005/8/layout/StepDownProcess"/>
    <dgm:cxn modelId="{2F1D27C7-7598-4E23-AF9C-A38C2C765DB0}" type="presOf" srcId="{457FFF42-B52A-4843-AFDA-7C04E8D2B4CC}" destId="{C2A62927-08DF-4BF3-A781-92964F564B41}" srcOrd="0" destOrd="1" presId="urn:microsoft.com/office/officeart/2005/8/layout/StepDownProcess"/>
    <dgm:cxn modelId="{AD0D87CD-C61F-435D-A7A2-DF135D615804}" type="presOf" srcId="{17C53AEC-4E13-45F9-BE4A-E871AA2D5726}" destId="{7AC743D8-69CF-4E64-BAA5-A60633A418C1}" srcOrd="0" destOrd="3" presId="urn:microsoft.com/office/officeart/2005/8/layout/StepDownProcess"/>
    <dgm:cxn modelId="{53040BDB-F8C4-4EE7-8483-8E6DE97B34F6}" type="presOf" srcId="{EE5C50D7-EA06-4078-8FE7-CD52670A3615}" destId="{92D2BC06-F471-4D93-8C9E-1525982A0136}" srcOrd="0" destOrd="1" presId="urn:microsoft.com/office/officeart/2005/8/layout/StepDownProcess"/>
    <dgm:cxn modelId="{992593DB-C975-42D0-B10D-2BA9A6417E13}" srcId="{5DF7288B-1CA4-42C9-8B6F-8FCB12E8F777}" destId="{EE5C50D7-EA06-4078-8FE7-CD52670A3615}" srcOrd="1" destOrd="0" parTransId="{AEC04045-C960-4DFC-8091-71400FEF813C}" sibTransId="{38B9B346-52FB-45E4-8B43-B8387B9A1FCB}"/>
    <dgm:cxn modelId="{FFB8DCE8-DF8D-44F3-B2DD-4D844C92AB31}" type="presOf" srcId="{FBFE4D09-0A5B-44A1-BCA9-D028BA049BBA}" destId="{7AC743D8-69CF-4E64-BAA5-A60633A418C1}" srcOrd="0" destOrd="2" presId="urn:microsoft.com/office/officeart/2005/8/layout/StepDownProcess"/>
    <dgm:cxn modelId="{1D5C5BEC-88C1-4261-B9A5-22CAAC8B6F60}" srcId="{CC1E870B-EF8B-4ABC-A60B-056560606A03}" destId="{809BBCBE-634E-4B1A-8889-7A1000808114}" srcOrd="1" destOrd="0" parTransId="{28241B64-A23E-461F-AD02-83C61A0020D7}" sibTransId="{DFFA4D2C-F493-4D46-9073-A1F34D603CFD}"/>
    <dgm:cxn modelId="{EB70BEEF-1929-4225-B667-51E51578E7D1}" srcId="{5DF7288B-1CA4-42C9-8B6F-8FCB12E8F777}" destId="{89CE744E-229F-42FB-A7EB-95CDF205E88A}" srcOrd="0" destOrd="0" parTransId="{042EC6CA-AAD9-4933-825F-039A99A48738}" sibTransId="{70116826-84F7-4C69-B220-B5394087B7D1}"/>
    <dgm:cxn modelId="{06ECD5FA-5823-43A8-A82E-BFCB5397E07A}" type="presParOf" srcId="{54C63459-3BDF-4347-9581-27B829F8961C}" destId="{3F623801-0375-4ABF-9EB6-676BA5B2615F}" srcOrd="0" destOrd="0" presId="urn:microsoft.com/office/officeart/2005/8/layout/StepDownProcess"/>
    <dgm:cxn modelId="{2CDFBEF5-9B53-43DC-923C-102AC1970C01}" type="presParOf" srcId="{3F623801-0375-4ABF-9EB6-676BA5B2615F}" destId="{456A46E2-D728-46F7-80B1-EF7C18F3C2A5}" srcOrd="0" destOrd="0" presId="urn:microsoft.com/office/officeart/2005/8/layout/StepDownProcess"/>
    <dgm:cxn modelId="{E8A7EF31-5072-4F87-BEBA-D8BB3A67C231}" type="presParOf" srcId="{3F623801-0375-4ABF-9EB6-676BA5B2615F}" destId="{5CA014F8-94E4-4CCA-B2C7-ECFB6AE1C533}" srcOrd="1" destOrd="0" presId="urn:microsoft.com/office/officeart/2005/8/layout/StepDownProcess"/>
    <dgm:cxn modelId="{5BFE021D-FF61-4EE2-B1A5-8125F1B4077C}" type="presParOf" srcId="{3F623801-0375-4ABF-9EB6-676BA5B2615F}" destId="{7AC743D8-69CF-4E64-BAA5-A60633A418C1}" srcOrd="2" destOrd="0" presId="urn:microsoft.com/office/officeart/2005/8/layout/StepDownProcess"/>
    <dgm:cxn modelId="{9F7F670D-3CC7-4DC7-91E9-8CF3B1D39EC2}" type="presParOf" srcId="{54C63459-3BDF-4347-9581-27B829F8961C}" destId="{1E309785-DFA6-4016-97C5-BC7547CA473E}" srcOrd="1" destOrd="0" presId="urn:microsoft.com/office/officeart/2005/8/layout/StepDownProcess"/>
    <dgm:cxn modelId="{F5618FA5-1C30-4165-A15C-870C60623AE1}" type="presParOf" srcId="{54C63459-3BDF-4347-9581-27B829F8961C}" destId="{B40147B4-B717-4BC3-810E-BB20343D9F30}" srcOrd="2" destOrd="0" presId="urn:microsoft.com/office/officeart/2005/8/layout/StepDownProcess"/>
    <dgm:cxn modelId="{FC391D94-1951-4D7E-8732-81CD6856B98C}" type="presParOf" srcId="{B40147B4-B717-4BC3-810E-BB20343D9F30}" destId="{90ADAF81-985B-4B19-842D-4D12AD8C4346}" srcOrd="0" destOrd="0" presId="urn:microsoft.com/office/officeart/2005/8/layout/StepDownProcess"/>
    <dgm:cxn modelId="{D40E0667-AD95-4325-B45B-634BC5E65A64}" type="presParOf" srcId="{B40147B4-B717-4BC3-810E-BB20343D9F30}" destId="{199808A2-B55B-4B82-982B-167552C9991E}" srcOrd="1" destOrd="0" presId="urn:microsoft.com/office/officeart/2005/8/layout/StepDownProcess"/>
    <dgm:cxn modelId="{4C02229B-44DB-4389-BCA9-C20D19625008}" type="presParOf" srcId="{B40147B4-B717-4BC3-810E-BB20343D9F30}" destId="{92D2BC06-F471-4D93-8C9E-1525982A0136}" srcOrd="2" destOrd="0" presId="urn:microsoft.com/office/officeart/2005/8/layout/StepDownProcess"/>
    <dgm:cxn modelId="{7C648B4A-B00E-4EF0-A7BD-F32A27A8F2B2}" type="presParOf" srcId="{54C63459-3BDF-4347-9581-27B829F8961C}" destId="{EFA0887A-3ED5-4068-9E75-031654F72468}" srcOrd="3" destOrd="0" presId="urn:microsoft.com/office/officeart/2005/8/layout/StepDownProcess"/>
    <dgm:cxn modelId="{DCF8389F-5068-4FF9-A4C4-224A83396A34}" type="presParOf" srcId="{54C63459-3BDF-4347-9581-27B829F8961C}" destId="{902025D9-DEAA-4117-8459-C40E785DE71A}" srcOrd="4" destOrd="0" presId="urn:microsoft.com/office/officeart/2005/8/layout/StepDownProcess"/>
    <dgm:cxn modelId="{E72E4AB6-A6FB-4ECF-873C-8329789F056E}" type="presParOf" srcId="{902025D9-DEAA-4117-8459-C40E785DE71A}" destId="{E41C56BF-6948-401D-A6E0-295C5BAB6763}" srcOrd="0" destOrd="0" presId="urn:microsoft.com/office/officeart/2005/8/layout/StepDownProcess"/>
    <dgm:cxn modelId="{FFA8E690-7BE6-4097-90AD-30774807406D}" type="presParOf" srcId="{902025D9-DEAA-4117-8459-C40E785DE71A}" destId="{C2A62927-08DF-4BF3-A781-92964F564B41}"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C4F357-351F-49B8-852D-B406951DAB09}" type="doc">
      <dgm:prSet loTypeId="urn:microsoft.com/office/officeart/2005/8/layout/StepDownProcess" loCatId="process" qsTypeId="urn:microsoft.com/office/officeart/2005/8/quickstyle/simple1" qsCatId="simple" csTypeId="urn:microsoft.com/office/officeart/2005/8/colors/accent4_2" csCatId="accent4" phldr="1"/>
      <dgm:spPr/>
      <dgm:t>
        <a:bodyPr/>
        <a:lstStyle/>
        <a:p>
          <a:endParaRPr lang="en-CA"/>
        </a:p>
      </dgm:t>
    </dgm:pt>
    <dgm:pt modelId="{CC1E870B-EF8B-4ABC-A60B-056560606A03}">
      <dgm:prSet phldrT="[Text]"/>
      <dgm:spPr/>
      <dgm:t>
        <a:bodyPr/>
        <a:lstStyle/>
        <a:p>
          <a:r>
            <a:rPr lang="en-US" dirty="0"/>
            <a:t>Phase 1</a:t>
          </a:r>
          <a:endParaRPr lang="en-CA" dirty="0"/>
        </a:p>
      </dgm:t>
    </dgm:pt>
    <dgm:pt modelId="{64ECD935-6F0B-4C2D-A8DA-62F82FF5141F}" type="parTrans" cxnId="{7D0D3A6E-6F1C-4FFB-A35D-3D99E9CA9D2F}">
      <dgm:prSet/>
      <dgm:spPr/>
      <dgm:t>
        <a:bodyPr/>
        <a:lstStyle/>
        <a:p>
          <a:endParaRPr lang="en-CA"/>
        </a:p>
      </dgm:t>
    </dgm:pt>
    <dgm:pt modelId="{EEB784DE-E4BE-4EBB-B7A6-20DEC222D340}" type="sibTrans" cxnId="{7D0D3A6E-6F1C-4FFB-A35D-3D99E9CA9D2F}">
      <dgm:prSet/>
      <dgm:spPr/>
      <dgm:t>
        <a:bodyPr/>
        <a:lstStyle/>
        <a:p>
          <a:endParaRPr lang="en-CA"/>
        </a:p>
      </dgm:t>
    </dgm:pt>
    <dgm:pt modelId="{08FDA1BD-9876-4AD8-99E8-AA7FF4CB4274}">
      <dgm:prSet phldrT="[Text]" custT="1"/>
      <dgm:spPr/>
      <dgm:t>
        <a:bodyPr/>
        <a:lstStyle/>
        <a:p>
          <a:r>
            <a:rPr lang="en-US" sz="2000" dirty="0"/>
            <a:t>Latter of: </a:t>
          </a:r>
          <a:endParaRPr lang="en-CA" sz="2000" dirty="0"/>
        </a:p>
      </dgm:t>
    </dgm:pt>
    <dgm:pt modelId="{8B6EDA7D-3931-47FC-BCCE-993A269A241F}" type="parTrans" cxnId="{5C1C6C37-7A61-4C23-99B3-DE17B5F1A188}">
      <dgm:prSet/>
      <dgm:spPr/>
      <dgm:t>
        <a:bodyPr/>
        <a:lstStyle/>
        <a:p>
          <a:endParaRPr lang="en-CA"/>
        </a:p>
      </dgm:t>
    </dgm:pt>
    <dgm:pt modelId="{9C4ECDF2-F18F-412C-87BC-02BB79D26FEE}" type="sibTrans" cxnId="{5C1C6C37-7A61-4C23-99B3-DE17B5F1A188}">
      <dgm:prSet/>
      <dgm:spPr/>
      <dgm:t>
        <a:bodyPr/>
        <a:lstStyle/>
        <a:p>
          <a:endParaRPr lang="en-CA"/>
        </a:p>
      </dgm:t>
    </dgm:pt>
    <dgm:pt modelId="{5DF7288B-1CA4-42C9-8B6F-8FCB12E8F777}">
      <dgm:prSet phldrT="[Text]"/>
      <dgm:spPr/>
      <dgm:t>
        <a:bodyPr/>
        <a:lstStyle/>
        <a:p>
          <a:r>
            <a:rPr lang="en-US" dirty="0"/>
            <a:t>Phase 2</a:t>
          </a:r>
          <a:endParaRPr lang="en-CA" dirty="0"/>
        </a:p>
      </dgm:t>
    </dgm:pt>
    <dgm:pt modelId="{74700ADF-7AB6-478B-A07B-2B77ECAC3AB4}" type="parTrans" cxnId="{1206ED88-09A9-4E37-B534-02914C1461D8}">
      <dgm:prSet/>
      <dgm:spPr/>
      <dgm:t>
        <a:bodyPr/>
        <a:lstStyle/>
        <a:p>
          <a:endParaRPr lang="en-CA"/>
        </a:p>
      </dgm:t>
    </dgm:pt>
    <dgm:pt modelId="{47FD46A5-6AC6-443E-AB6D-E2AE3D2155A5}" type="sibTrans" cxnId="{1206ED88-09A9-4E37-B534-02914C1461D8}">
      <dgm:prSet/>
      <dgm:spPr/>
      <dgm:t>
        <a:bodyPr/>
        <a:lstStyle/>
        <a:p>
          <a:endParaRPr lang="en-CA"/>
        </a:p>
      </dgm:t>
    </dgm:pt>
    <dgm:pt modelId="{89CE744E-229F-42FB-A7EB-95CDF205E88A}">
      <dgm:prSet phldrT="[Text]" custT="1"/>
      <dgm:spPr/>
      <dgm:t>
        <a:bodyPr/>
        <a:lstStyle/>
        <a:p>
          <a:r>
            <a:rPr lang="en-US" sz="2000" dirty="0"/>
            <a:t>Phase 1 + 1 year</a:t>
          </a:r>
          <a:endParaRPr lang="en-CA" sz="2000" dirty="0"/>
        </a:p>
      </dgm:t>
    </dgm:pt>
    <dgm:pt modelId="{042EC6CA-AAD9-4933-825F-039A99A48738}" type="parTrans" cxnId="{EB70BEEF-1929-4225-B667-51E51578E7D1}">
      <dgm:prSet/>
      <dgm:spPr/>
      <dgm:t>
        <a:bodyPr/>
        <a:lstStyle/>
        <a:p>
          <a:endParaRPr lang="en-CA"/>
        </a:p>
      </dgm:t>
    </dgm:pt>
    <dgm:pt modelId="{70116826-84F7-4C69-B220-B5394087B7D1}" type="sibTrans" cxnId="{EB70BEEF-1929-4225-B667-51E51578E7D1}">
      <dgm:prSet/>
      <dgm:spPr/>
      <dgm:t>
        <a:bodyPr/>
        <a:lstStyle/>
        <a:p>
          <a:endParaRPr lang="en-CA"/>
        </a:p>
      </dgm:t>
    </dgm:pt>
    <dgm:pt modelId="{E3546ED5-45F6-4B42-9161-398349A066F5}">
      <dgm:prSet phldrT="[Text]"/>
      <dgm:spPr/>
      <dgm:t>
        <a:bodyPr/>
        <a:lstStyle/>
        <a:p>
          <a:r>
            <a:rPr lang="en-US" dirty="0"/>
            <a:t>Phase 3</a:t>
          </a:r>
          <a:endParaRPr lang="en-CA" dirty="0"/>
        </a:p>
      </dgm:t>
    </dgm:pt>
    <dgm:pt modelId="{2B51E043-DBA9-44DB-B33C-153EABF5D92C}" type="parTrans" cxnId="{08C4F0B1-FE19-4A07-974A-15981B580393}">
      <dgm:prSet/>
      <dgm:spPr/>
      <dgm:t>
        <a:bodyPr/>
        <a:lstStyle/>
        <a:p>
          <a:endParaRPr lang="en-CA"/>
        </a:p>
      </dgm:t>
    </dgm:pt>
    <dgm:pt modelId="{7DF1398F-6A61-4707-B6B4-684D55C81231}" type="sibTrans" cxnId="{08C4F0B1-FE19-4A07-974A-15981B580393}">
      <dgm:prSet/>
      <dgm:spPr/>
      <dgm:t>
        <a:bodyPr/>
        <a:lstStyle/>
        <a:p>
          <a:endParaRPr lang="en-CA"/>
        </a:p>
      </dgm:t>
    </dgm:pt>
    <dgm:pt modelId="{17C53AEC-4E13-45F9-BE4A-E871AA2D5726}">
      <dgm:prSet phldrT="[Text]"/>
      <dgm:spPr/>
      <dgm:t>
        <a:bodyPr/>
        <a:lstStyle/>
        <a:p>
          <a:endParaRPr lang="en-CA" sz="1500" dirty="0"/>
        </a:p>
      </dgm:t>
    </dgm:pt>
    <dgm:pt modelId="{10C6E46D-2F6F-4102-A409-C1947E7722CC}" type="parTrans" cxnId="{86DE5E6E-9B9C-4DC8-80ED-75E7A35DABA6}">
      <dgm:prSet/>
      <dgm:spPr/>
      <dgm:t>
        <a:bodyPr/>
        <a:lstStyle/>
        <a:p>
          <a:endParaRPr lang="en-CA"/>
        </a:p>
      </dgm:t>
    </dgm:pt>
    <dgm:pt modelId="{3FEA76FC-8727-4048-8873-4E954BA2C4DF}" type="sibTrans" cxnId="{86DE5E6E-9B9C-4DC8-80ED-75E7A35DABA6}">
      <dgm:prSet/>
      <dgm:spPr/>
      <dgm:t>
        <a:bodyPr/>
        <a:lstStyle/>
        <a:p>
          <a:endParaRPr lang="en-CA"/>
        </a:p>
      </dgm:t>
    </dgm:pt>
    <dgm:pt modelId="{F3E22B7A-F2D6-4CCF-97EA-1AB129BAD274}">
      <dgm:prSet phldrT="[Text]" custT="1"/>
      <dgm:spPr/>
      <dgm:t>
        <a:bodyPr/>
        <a:lstStyle/>
        <a:p>
          <a:r>
            <a:rPr lang="en-US" sz="2000" dirty="0"/>
            <a:t>Phase 2 + 1 year</a:t>
          </a:r>
          <a:endParaRPr lang="en-CA" sz="2000" dirty="0"/>
        </a:p>
      </dgm:t>
    </dgm:pt>
    <dgm:pt modelId="{8501541E-B1DC-40F7-8B2B-597FC911BF6C}" type="sibTrans" cxnId="{7C9D38B7-B81B-4697-A134-E8E34F7FFC1C}">
      <dgm:prSet/>
      <dgm:spPr/>
      <dgm:t>
        <a:bodyPr/>
        <a:lstStyle/>
        <a:p>
          <a:endParaRPr lang="en-CA"/>
        </a:p>
      </dgm:t>
    </dgm:pt>
    <dgm:pt modelId="{63D37CDA-3D6F-46AE-9AA9-9AB0CDF14C59}" type="parTrans" cxnId="{7C9D38B7-B81B-4697-A134-E8E34F7FFC1C}">
      <dgm:prSet/>
      <dgm:spPr/>
      <dgm:t>
        <a:bodyPr/>
        <a:lstStyle/>
        <a:p>
          <a:endParaRPr lang="en-CA"/>
        </a:p>
      </dgm:t>
    </dgm:pt>
    <dgm:pt modelId="{FD6858AC-D42D-444A-A3C2-1D81C3A942C3}">
      <dgm:prSet phldrT="[Text]" custT="1"/>
      <dgm:spPr/>
      <dgm:t>
        <a:bodyPr/>
        <a:lstStyle/>
        <a:p>
          <a:r>
            <a:rPr lang="en-US" sz="2000" dirty="0"/>
            <a:t>6 months after plan approval</a:t>
          </a:r>
          <a:endParaRPr lang="en-CA" sz="2000" dirty="0"/>
        </a:p>
      </dgm:t>
    </dgm:pt>
    <dgm:pt modelId="{4B6E7836-F058-4CB3-A410-6690D0EEB03D}" type="parTrans" cxnId="{1794D313-CFE5-4E04-8936-61790215D22C}">
      <dgm:prSet/>
      <dgm:spPr/>
      <dgm:t>
        <a:bodyPr/>
        <a:lstStyle/>
        <a:p>
          <a:endParaRPr lang="en-CA"/>
        </a:p>
      </dgm:t>
    </dgm:pt>
    <dgm:pt modelId="{25E658D6-9116-4EAE-9344-DADE88CE66B6}" type="sibTrans" cxnId="{1794D313-CFE5-4E04-8936-61790215D22C}">
      <dgm:prSet/>
      <dgm:spPr/>
      <dgm:t>
        <a:bodyPr/>
        <a:lstStyle/>
        <a:p>
          <a:endParaRPr lang="en-CA"/>
        </a:p>
      </dgm:t>
    </dgm:pt>
    <dgm:pt modelId="{0C891A2C-9A58-4C6C-915F-21AA6F19EA9B}">
      <dgm:prSet phldrT="[Text]" custT="1"/>
      <dgm:spPr/>
      <dgm:t>
        <a:bodyPr/>
        <a:lstStyle/>
        <a:p>
          <a:r>
            <a:rPr lang="en-US" sz="2000" dirty="0"/>
            <a:t>July 1, 2024</a:t>
          </a:r>
          <a:endParaRPr lang="en-CA" sz="2000" dirty="0"/>
        </a:p>
      </dgm:t>
    </dgm:pt>
    <dgm:pt modelId="{9FE922B6-CC3C-45DB-B763-AC9357F0BA9F}" type="parTrans" cxnId="{AAFA1BCC-0DE0-4B28-992F-4068A82C47F7}">
      <dgm:prSet/>
      <dgm:spPr/>
      <dgm:t>
        <a:bodyPr/>
        <a:lstStyle/>
        <a:p>
          <a:endParaRPr lang="en-CA"/>
        </a:p>
      </dgm:t>
    </dgm:pt>
    <dgm:pt modelId="{65BDA731-62E3-4E02-834D-48ABF06E9AF9}" type="sibTrans" cxnId="{AAFA1BCC-0DE0-4B28-992F-4068A82C47F7}">
      <dgm:prSet/>
      <dgm:spPr/>
      <dgm:t>
        <a:bodyPr/>
        <a:lstStyle/>
        <a:p>
          <a:endParaRPr lang="en-CA"/>
        </a:p>
      </dgm:t>
    </dgm:pt>
    <dgm:pt modelId="{54C63459-3BDF-4347-9581-27B829F8961C}" type="pres">
      <dgm:prSet presAssocID="{2BC4F357-351F-49B8-852D-B406951DAB09}" presName="rootnode" presStyleCnt="0">
        <dgm:presLayoutVars>
          <dgm:chMax/>
          <dgm:chPref/>
          <dgm:dir/>
          <dgm:animLvl val="lvl"/>
        </dgm:presLayoutVars>
      </dgm:prSet>
      <dgm:spPr/>
    </dgm:pt>
    <dgm:pt modelId="{3F623801-0375-4ABF-9EB6-676BA5B2615F}" type="pres">
      <dgm:prSet presAssocID="{CC1E870B-EF8B-4ABC-A60B-056560606A03}" presName="composite" presStyleCnt="0"/>
      <dgm:spPr/>
    </dgm:pt>
    <dgm:pt modelId="{456A46E2-D728-46F7-80B1-EF7C18F3C2A5}" type="pres">
      <dgm:prSet presAssocID="{CC1E870B-EF8B-4ABC-A60B-056560606A03}" presName="bentUpArrow1" presStyleLbl="alignImgPlace1" presStyleIdx="0" presStyleCnt="2" custLinFactNeighborX="-40699" custLinFactNeighborY="2961"/>
      <dgm:spPr/>
    </dgm:pt>
    <dgm:pt modelId="{5CA014F8-94E4-4CCA-B2C7-ECFB6AE1C533}" type="pres">
      <dgm:prSet presAssocID="{CC1E870B-EF8B-4ABC-A60B-056560606A03}" presName="ParentText" presStyleLbl="node1" presStyleIdx="0" presStyleCnt="3" custLinFactNeighborX="-58979" custLinFactNeighborY="-9606">
        <dgm:presLayoutVars>
          <dgm:chMax val="1"/>
          <dgm:chPref val="1"/>
          <dgm:bulletEnabled val="1"/>
        </dgm:presLayoutVars>
      </dgm:prSet>
      <dgm:spPr/>
    </dgm:pt>
    <dgm:pt modelId="{7AC743D8-69CF-4E64-BAA5-A60633A418C1}" type="pres">
      <dgm:prSet presAssocID="{CC1E870B-EF8B-4ABC-A60B-056560606A03}" presName="ChildText" presStyleLbl="revTx" presStyleIdx="0" presStyleCnt="3" custScaleX="257419" custLinFactNeighborX="8785" custLinFactNeighborY="3475">
        <dgm:presLayoutVars>
          <dgm:chMax val="0"/>
          <dgm:chPref val="0"/>
          <dgm:bulletEnabled val="1"/>
        </dgm:presLayoutVars>
      </dgm:prSet>
      <dgm:spPr/>
    </dgm:pt>
    <dgm:pt modelId="{1E309785-DFA6-4016-97C5-BC7547CA473E}" type="pres">
      <dgm:prSet presAssocID="{EEB784DE-E4BE-4EBB-B7A6-20DEC222D340}" presName="sibTrans" presStyleCnt="0"/>
      <dgm:spPr/>
    </dgm:pt>
    <dgm:pt modelId="{B40147B4-B717-4BC3-810E-BB20343D9F30}" type="pres">
      <dgm:prSet presAssocID="{5DF7288B-1CA4-42C9-8B6F-8FCB12E8F777}" presName="composite" presStyleCnt="0"/>
      <dgm:spPr/>
    </dgm:pt>
    <dgm:pt modelId="{90ADAF81-985B-4B19-842D-4D12AD8C4346}" type="pres">
      <dgm:prSet presAssocID="{5DF7288B-1CA4-42C9-8B6F-8FCB12E8F777}" presName="bentUpArrow1" presStyleLbl="alignImgPlace1" presStyleIdx="1" presStyleCnt="2" custLinFactNeighborX="15682" custLinFactNeighborY="-827"/>
      <dgm:spPr/>
    </dgm:pt>
    <dgm:pt modelId="{199808A2-B55B-4B82-982B-167552C9991E}" type="pres">
      <dgm:prSet presAssocID="{5DF7288B-1CA4-42C9-8B6F-8FCB12E8F777}" presName="ParentText" presStyleLbl="node1" presStyleIdx="1" presStyleCnt="3" custLinFactNeighborX="-20643" custLinFactNeighborY="-4915">
        <dgm:presLayoutVars>
          <dgm:chMax val="1"/>
          <dgm:chPref val="1"/>
          <dgm:bulletEnabled val="1"/>
        </dgm:presLayoutVars>
      </dgm:prSet>
      <dgm:spPr/>
    </dgm:pt>
    <dgm:pt modelId="{92D2BC06-F471-4D93-8C9E-1525982A0136}" type="pres">
      <dgm:prSet presAssocID="{5DF7288B-1CA4-42C9-8B6F-8FCB12E8F777}" presName="ChildText" presStyleLbl="revTx" presStyleIdx="1" presStyleCnt="3" custScaleX="214589" custLinFactNeighborX="42864" custLinFactNeighborY="-6583">
        <dgm:presLayoutVars>
          <dgm:chMax val="0"/>
          <dgm:chPref val="0"/>
          <dgm:bulletEnabled val="1"/>
        </dgm:presLayoutVars>
      </dgm:prSet>
      <dgm:spPr/>
    </dgm:pt>
    <dgm:pt modelId="{EFA0887A-3ED5-4068-9E75-031654F72468}" type="pres">
      <dgm:prSet presAssocID="{47FD46A5-6AC6-443E-AB6D-E2AE3D2155A5}" presName="sibTrans" presStyleCnt="0"/>
      <dgm:spPr/>
    </dgm:pt>
    <dgm:pt modelId="{902025D9-DEAA-4117-8459-C40E785DE71A}" type="pres">
      <dgm:prSet presAssocID="{E3546ED5-45F6-4B42-9161-398349A066F5}" presName="composite" presStyleCnt="0"/>
      <dgm:spPr/>
    </dgm:pt>
    <dgm:pt modelId="{E41C56BF-6948-401D-A6E0-295C5BAB6763}" type="pres">
      <dgm:prSet presAssocID="{E3546ED5-45F6-4B42-9161-398349A066F5}" presName="ParentText" presStyleLbl="node1" presStyleIdx="2" presStyleCnt="3" custLinFactNeighborX="12376" custLinFactNeighborY="-1607">
        <dgm:presLayoutVars>
          <dgm:chMax val="1"/>
          <dgm:chPref val="1"/>
          <dgm:bulletEnabled val="1"/>
        </dgm:presLayoutVars>
      </dgm:prSet>
      <dgm:spPr/>
    </dgm:pt>
    <dgm:pt modelId="{C2A62927-08DF-4BF3-A781-92964F564B41}" type="pres">
      <dgm:prSet presAssocID="{E3546ED5-45F6-4B42-9161-398349A066F5}" presName="FinalChildText" presStyleLbl="revTx" presStyleIdx="2" presStyleCnt="3" custScaleX="169183" custLinFactNeighborX="66583" custLinFactNeighborY="-617">
        <dgm:presLayoutVars>
          <dgm:chMax val="0"/>
          <dgm:chPref val="0"/>
          <dgm:bulletEnabled val="1"/>
        </dgm:presLayoutVars>
      </dgm:prSet>
      <dgm:spPr/>
    </dgm:pt>
  </dgm:ptLst>
  <dgm:cxnLst>
    <dgm:cxn modelId="{29EE8600-AFA6-4F26-ABF0-624107526CEE}" type="presOf" srcId="{0C891A2C-9A58-4C6C-915F-21AA6F19EA9B}" destId="{7AC743D8-69CF-4E64-BAA5-A60633A418C1}" srcOrd="0" destOrd="2" presId="urn:microsoft.com/office/officeart/2005/8/layout/StepDownProcess"/>
    <dgm:cxn modelId="{58880205-0BD9-4CC4-93EE-838682371709}" type="presOf" srcId="{CC1E870B-EF8B-4ABC-A60B-056560606A03}" destId="{5CA014F8-94E4-4CCA-B2C7-ECFB6AE1C533}" srcOrd="0" destOrd="0" presId="urn:microsoft.com/office/officeart/2005/8/layout/StepDownProcess"/>
    <dgm:cxn modelId="{8AD96A10-E0F7-4D33-8E0F-E56678CB5F15}" type="presOf" srcId="{FD6858AC-D42D-444A-A3C2-1D81C3A942C3}" destId="{7AC743D8-69CF-4E64-BAA5-A60633A418C1}" srcOrd="0" destOrd="1" presId="urn:microsoft.com/office/officeart/2005/8/layout/StepDownProcess"/>
    <dgm:cxn modelId="{1794D313-CFE5-4E04-8936-61790215D22C}" srcId="{08FDA1BD-9876-4AD8-99E8-AA7FF4CB4274}" destId="{FD6858AC-D42D-444A-A3C2-1D81C3A942C3}" srcOrd="0" destOrd="0" parTransId="{4B6E7836-F058-4CB3-A410-6690D0EEB03D}" sibTransId="{25E658D6-9116-4EAE-9344-DADE88CE66B6}"/>
    <dgm:cxn modelId="{10745E22-5C19-421C-A434-25C44FFD3B03}" type="presOf" srcId="{89CE744E-229F-42FB-A7EB-95CDF205E88A}" destId="{92D2BC06-F471-4D93-8C9E-1525982A0136}" srcOrd="0" destOrd="0" presId="urn:microsoft.com/office/officeart/2005/8/layout/StepDownProcess"/>
    <dgm:cxn modelId="{5B1AAC2A-C670-4686-89B0-1054C2E3ADD3}" type="presOf" srcId="{E3546ED5-45F6-4B42-9161-398349A066F5}" destId="{E41C56BF-6948-401D-A6E0-295C5BAB6763}" srcOrd="0" destOrd="0" presId="urn:microsoft.com/office/officeart/2005/8/layout/StepDownProcess"/>
    <dgm:cxn modelId="{5C1C6C37-7A61-4C23-99B3-DE17B5F1A188}" srcId="{CC1E870B-EF8B-4ABC-A60B-056560606A03}" destId="{08FDA1BD-9876-4AD8-99E8-AA7FF4CB4274}" srcOrd="0" destOrd="0" parTransId="{8B6EDA7D-3931-47FC-BCCE-993A269A241F}" sibTransId="{9C4ECDF2-F18F-412C-87BC-02BB79D26FEE}"/>
    <dgm:cxn modelId="{5243383B-BB0F-43D7-8E0E-A66856BA28EF}" type="presOf" srcId="{2BC4F357-351F-49B8-852D-B406951DAB09}" destId="{54C63459-3BDF-4347-9581-27B829F8961C}" srcOrd="0" destOrd="0" presId="urn:microsoft.com/office/officeart/2005/8/layout/StepDownProcess"/>
    <dgm:cxn modelId="{7D0D3A6E-6F1C-4FFB-A35D-3D99E9CA9D2F}" srcId="{2BC4F357-351F-49B8-852D-B406951DAB09}" destId="{CC1E870B-EF8B-4ABC-A60B-056560606A03}" srcOrd="0" destOrd="0" parTransId="{64ECD935-6F0B-4C2D-A8DA-62F82FF5141F}" sibTransId="{EEB784DE-E4BE-4EBB-B7A6-20DEC222D340}"/>
    <dgm:cxn modelId="{86DE5E6E-9B9C-4DC8-80ED-75E7A35DABA6}" srcId="{CC1E870B-EF8B-4ABC-A60B-056560606A03}" destId="{17C53AEC-4E13-45F9-BE4A-E871AA2D5726}" srcOrd="1" destOrd="0" parTransId="{10C6E46D-2F6F-4102-A409-C1947E7722CC}" sibTransId="{3FEA76FC-8727-4048-8873-4E954BA2C4DF}"/>
    <dgm:cxn modelId="{1206ED88-09A9-4E37-B534-02914C1461D8}" srcId="{2BC4F357-351F-49B8-852D-B406951DAB09}" destId="{5DF7288B-1CA4-42C9-8B6F-8FCB12E8F777}" srcOrd="1" destOrd="0" parTransId="{74700ADF-7AB6-478B-A07B-2B77ECAC3AB4}" sibTransId="{47FD46A5-6AC6-443E-AB6D-E2AE3D2155A5}"/>
    <dgm:cxn modelId="{E15FC98C-0BFF-40BF-A4B2-8912207FEC6B}" type="presOf" srcId="{5DF7288B-1CA4-42C9-8B6F-8FCB12E8F777}" destId="{199808A2-B55B-4B82-982B-167552C9991E}" srcOrd="0" destOrd="0" presId="urn:microsoft.com/office/officeart/2005/8/layout/StepDownProcess"/>
    <dgm:cxn modelId="{50DF82AE-8FA1-4920-9DBC-96F9C0BCF63D}" type="presOf" srcId="{F3E22B7A-F2D6-4CCF-97EA-1AB129BAD274}" destId="{C2A62927-08DF-4BF3-A781-92964F564B41}" srcOrd="0" destOrd="0" presId="urn:microsoft.com/office/officeart/2005/8/layout/StepDownProcess"/>
    <dgm:cxn modelId="{08C4F0B1-FE19-4A07-974A-15981B580393}" srcId="{2BC4F357-351F-49B8-852D-B406951DAB09}" destId="{E3546ED5-45F6-4B42-9161-398349A066F5}" srcOrd="2" destOrd="0" parTransId="{2B51E043-DBA9-44DB-B33C-153EABF5D92C}" sibTransId="{7DF1398F-6A61-4707-B6B4-684D55C81231}"/>
    <dgm:cxn modelId="{7C9D38B7-B81B-4697-A134-E8E34F7FFC1C}" srcId="{E3546ED5-45F6-4B42-9161-398349A066F5}" destId="{F3E22B7A-F2D6-4CCF-97EA-1AB129BAD274}" srcOrd="0" destOrd="0" parTransId="{63D37CDA-3D6F-46AE-9AA9-9AB0CDF14C59}" sibTransId="{8501541E-B1DC-40F7-8B2B-597FC911BF6C}"/>
    <dgm:cxn modelId="{2D9B47C3-7810-4C01-9317-27A01E6950E5}" type="presOf" srcId="{08FDA1BD-9876-4AD8-99E8-AA7FF4CB4274}" destId="{7AC743D8-69CF-4E64-BAA5-A60633A418C1}" srcOrd="0" destOrd="0" presId="urn:microsoft.com/office/officeart/2005/8/layout/StepDownProcess"/>
    <dgm:cxn modelId="{AAFA1BCC-0DE0-4B28-992F-4068A82C47F7}" srcId="{08FDA1BD-9876-4AD8-99E8-AA7FF4CB4274}" destId="{0C891A2C-9A58-4C6C-915F-21AA6F19EA9B}" srcOrd="1" destOrd="0" parTransId="{9FE922B6-CC3C-45DB-B763-AC9357F0BA9F}" sibTransId="{65BDA731-62E3-4E02-834D-48ABF06E9AF9}"/>
    <dgm:cxn modelId="{AD0D87CD-C61F-435D-A7A2-DF135D615804}" type="presOf" srcId="{17C53AEC-4E13-45F9-BE4A-E871AA2D5726}" destId="{7AC743D8-69CF-4E64-BAA5-A60633A418C1}" srcOrd="0" destOrd="3" presId="urn:microsoft.com/office/officeart/2005/8/layout/StepDownProcess"/>
    <dgm:cxn modelId="{EB70BEEF-1929-4225-B667-51E51578E7D1}" srcId="{5DF7288B-1CA4-42C9-8B6F-8FCB12E8F777}" destId="{89CE744E-229F-42FB-A7EB-95CDF205E88A}" srcOrd="0" destOrd="0" parTransId="{042EC6CA-AAD9-4933-825F-039A99A48738}" sibTransId="{70116826-84F7-4C69-B220-B5394087B7D1}"/>
    <dgm:cxn modelId="{06ECD5FA-5823-43A8-A82E-BFCB5397E07A}" type="presParOf" srcId="{54C63459-3BDF-4347-9581-27B829F8961C}" destId="{3F623801-0375-4ABF-9EB6-676BA5B2615F}" srcOrd="0" destOrd="0" presId="urn:microsoft.com/office/officeart/2005/8/layout/StepDownProcess"/>
    <dgm:cxn modelId="{2CDFBEF5-9B53-43DC-923C-102AC1970C01}" type="presParOf" srcId="{3F623801-0375-4ABF-9EB6-676BA5B2615F}" destId="{456A46E2-D728-46F7-80B1-EF7C18F3C2A5}" srcOrd="0" destOrd="0" presId="urn:microsoft.com/office/officeart/2005/8/layout/StepDownProcess"/>
    <dgm:cxn modelId="{E8A7EF31-5072-4F87-BEBA-D8BB3A67C231}" type="presParOf" srcId="{3F623801-0375-4ABF-9EB6-676BA5B2615F}" destId="{5CA014F8-94E4-4CCA-B2C7-ECFB6AE1C533}" srcOrd="1" destOrd="0" presId="urn:microsoft.com/office/officeart/2005/8/layout/StepDownProcess"/>
    <dgm:cxn modelId="{5BFE021D-FF61-4EE2-B1A5-8125F1B4077C}" type="presParOf" srcId="{3F623801-0375-4ABF-9EB6-676BA5B2615F}" destId="{7AC743D8-69CF-4E64-BAA5-A60633A418C1}" srcOrd="2" destOrd="0" presId="urn:microsoft.com/office/officeart/2005/8/layout/StepDownProcess"/>
    <dgm:cxn modelId="{9F7F670D-3CC7-4DC7-91E9-8CF3B1D39EC2}" type="presParOf" srcId="{54C63459-3BDF-4347-9581-27B829F8961C}" destId="{1E309785-DFA6-4016-97C5-BC7547CA473E}" srcOrd="1" destOrd="0" presId="urn:microsoft.com/office/officeart/2005/8/layout/StepDownProcess"/>
    <dgm:cxn modelId="{F5618FA5-1C30-4165-A15C-870C60623AE1}" type="presParOf" srcId="{54C63459-3BDF-4347-9581-27B829F8961C}" destId="{B40147B4-B717-4BC3-810E-BB20343D9F30}" srcOrd="2" destOrd="0" presId="urn:microsoft.com/office/officeart/2005/8/layout/StepDownProcess"/>
    <dgm:cxn modelId="{FC391D94-1951-4D7E-8732-81CD6856B98C}" type="presParOf" srcId="{B40147B4-B717-4BC3-810E-BB20343D9F30}" destId="{90ADAF81-985B-4B19-842D-4D12AD8C4346}" srcOrd="0" destOrd="0" presId="urn:microsoft.com/office/officeart/2005/8/layout/StepDownProcess"/>
    <dgm:cxn modelId="{D40E0667-AD95-4325-B45B-634BC5E65A64}" type="presParOf" srcId="{B40147B4-B717-4BC3-810E-BB20343D9F30}" destId="{199808A2-B55B-4B82-982B-167552C9991E}" srcOrd="1" destOrd="0" presId="urn:microsoft.com/office/officeart/2005/8/layout/StepDownProcess"/>
    <dgm:cxn modelId="{4C02229B-44DB-4389-BCA9-C20D19625008}" type="presParOf" srcId="{B40147B4-B717-4BC3-810E-BB20343D9F30}" destId="{92D2BC06-F471-4D93-8C9E-1525982A0136}" srcOrd="2" destOrd="0" presId="urn:microsoft.com/office/officeart/2005/8/layout/StepDownProcess"/>
    <dgm:cxn modelId="{7C648B4A-B00E-4EF0-A7BD-F32A27A8F2B2}" type="presParOf" srcId="{54C63459-3BDF-4347-9581-27B829F8961C}" destId="{EFA0887A-3ED5-4068-9E75-031654F72468}" srcOrd="3" destOrd="0" presId="urn:microsoft.com/office/officeart/2005/8/layout/StepDownProcess"/>
    <dgm:cxn modelId="{DCF8389F-5068-4FF9-A4C4-224A83396A34}" type="presParOf" srcId="{54C63459-3BDF-4347-9581-27B829F8961C}" destId="{902025D9-DEAA-4117-8459-C40E785DE71A}" srcOrd="4" destOrd="0" presId="urn:microsoft.com/office/officeart/2005/8/layout/StepDownProcess"/>
    <dgm:cxn modelId="{E72E4AB6-A6FB-4ECF-873C-8329789F056E}" type="presParOf" srcId="{902025D9-DEAA-4117-8459-C40E785DE71A}" destId="{E41C56BF-6948-401D-A6E0-295C5BAB6763}" srcOrd="0" destOrd="0" presId="urn:microsoft.com/office/officeart/2005/8/layout/StepDownProcess"/>
    <dgm:cxn modelId="{FFA8E690-7BE6-4097-90AD-30774807406D}" type="presParOf" srcId="{902025D9-DEAA-4117-8459-C40E785DE71A}" destId="{C2A62927-08DF-4BF3-A781-92964F564B41}"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285C6-8A64-4813-B332-A65C8A8ABF03}">
      <dsp:nvSpPr>
        <dsp:cNvPr id="0" name=""/>
        <dsp:cNvSpPr/>
      </dsp:nvSpPr>
      <dsp:spPr>
        <a:xfrm>
          <a:off x="9083948" y="1034468"/>
          <a:ext cx="2071287" cy="2071626"/>
        </a:xfrm>
        <a:prstGeom prst="ellipse">
          <a:avLst/>
        </a:prstGeom>
        <a:solidFill>
          <a:srgbClr val="F47523"/>
        </a:solidFill>
        <a:ln w="25400" cap="flat" cmpd="sng" algn="ctr">
          <a:solidFill>
            <a:srgbClr val="F47523"/>
          </a:solidFill>
          <a:prstDash val="solid"/>
        </a:ln>
        <a:effectLst/>
      </dsp:spPr>
      <dsp:style>
        <a:lnRef idx="2">
          <a:scrgbClr r="0" g="0" b="0"/>
        </a:lnRef>
        <a:fillRef idx="1">
          <a:scrgbClr r="0" g="0" b="0"/>
        </a:fillRef>
        <a:effectRef idx="0">
          <a:scrgbClr r="0" g="0" b="0"/>
        </a:effectRef>
        <a:fontRef idx="minor">
          <a:schemeClr val="lt1"/>
        </a:fontRef>
      </dsp:style>
    </dsp:sp>
    <dsp:sp modelId="{FD90BF71-94C4-4644-9FAE-AFE389C6C283}">
      <dsp:nvSpPr>
        <dsp:cNvPr id="0" name=""/>
        <dsp:cNvSpPr/>
      </dsp:nvSpPr>
      <dsp:spPr>
        <a:xfrm>
          <a:off x="9152293" y="1103534"/>
          <a:ext cx="1933495" cy="1933494"/>
        </a:xfrm>
        <a:prstGeom prst="ellipse">
          <a:avLst/>
        </a:prstGeom>
        <a:solidFill>
          <a:schemeClr val="lt1">
            <a:alpha val="90000"/>
            <a:hueOff val="0"/>
            <a:satOff val="0"/>
            <a:lumOff val="0"/>
            <a:alphaOff val="0"/>
          </a:schemeClr>
        </a:solidFill>
        <a:ln w="25400" cap="flat" cmpd="sng" algn="ctr">
          <a:solidFill>
            <a:srgbClr val="F47523"/>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Consultation Next Steps</a:t>
          </a:r>
        </a:p>
      </dsp:txBody>
      <dsp:txXfrm>
        <a:off x="9428979" y="1379800"/>
        <a:ext cx="1381225" cy="1380963"/>
      </dsp:txXfrm>
    </dsp:sp>
    <dsp:sp modelId="{61310CA2-E89F-4C2A-AE56-66262CDD9D16}">
      <dsp:nvSpPr>
        <dsp:cNvPr id="0" name=""/>
        <dsp:cNvSpPr/>
      </dsp:nvSpPr>
      <dsp:spPr>
        <a:xfrm rot="2700000">
          <a:off x="6942231" y="1034575"/>
          <a:ext cx="2071048" cy="2071048"/>
        </a:xfrm>
        <a:prstGeom prst="teardrop">
          <a:avLst>
            <a:gd name="adj" fmla="val 100000"/>
          </a:avLst>
        </a:prstGeom>
        <a:solidFill>
          <a:srgbClr val="F5D7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6F1E74-1993-4D35-AFDE-A0FB15618C39}">
      <dsp:nvSpPr>
        <dsp:cNvPr id="0" name=""/>
        <dsp:cNvSpPr/>
      </dsp:nvSpPr>
      <dsp:spPr>
        <a:xfrm>
          <a:off x="7012660" y="1103534"/>
          <a:ext cx="1933495" cy="1933494"/>
        </a:xfrm>
        <a:prstGeom prst="ellipse">
          <a:avLst/>
        </a:prstGeom>
        <a:solidFill>
          <a:schemeClr val="lt1">
            <a:alpha val="90000"/>
            <a:hueOff val="0"/>
            <a:satOff val="0"/>
            <a:lumOff val="0"/>
            <a:alphaOff val="0"/>
          </a:schemeClr>
        </a:solidFill>
        <a:ln w="25400" cap="flat" cmpd="sng" algn="ctr">
          <a:solidFill>
            <a:srgbClr val="F5D759"/>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lang="en-US" sz="1800" kern="1200"/>
            <a:t>Discussion &amp;</a:t>
          </a:r>
        </a:p>
        <a:p>
          <a:pPr marL="0" lvl="0" indent="0" algn="ctr" defTabSz="800100">
            <a:lnSpc>
              <a:spcPct val="90000"/>
            </a:lnSpc>
            <a:spcBef>
              <a:spcPct val="0"/>
            </a:spcBef>
            <a:spcAft>
              <a:spcPts val="0"/>
            </a:spcAft>
            <a:buNone/>
          </a:pPr>
          <a:r>
            <a:rPr lang="en-US" sz="1800" kern="1200"/>
            <a:t>Feedback  Activities</a:t>
          </a:r>
        </a:p>
      </dsp:txBody>
      <dsp:txXfrm>
        <a:off x="7288244" y="1379800"/>
        <a:ext cx="1381225" cy="1380963"/>
      </dsp:txXfrm>
    </dsp:sp>
    <dsp:sp modelId="{51BEB5C4-CA49-41B5-9B85-96F13F216248}">
      <dsp:nvSpPr>
        <dsp:cNvPr id="0" name=""/>
        <dsp:cNvSpPr/>
      </dsp:nvSpPr>
      <dsp:spPr>
        <a:xfrm rot="2700000">
          <a:off x="4802598" y="1034575"/>
          <a:ext cx="2071048" cy="2071048"/>
        </a:xfrm>
        <a:prstGeom prst="teardrop">
          <a:avLst>
            <a:gd name="adj" fmla="val 100000"/>
          </a:avLst>
        </a:prstGeom>
        <a:solidFill>
          <a:srgbClr val="BDD63A"/>
        </a:solidFill>
        <a:ln w="25400" cap="flat" cmpd="sng" algn="ctr">
          <a:solidFill>
            <a:srgbClr val="BDD63A"/>
          </a:solidFill>
          <a:prstDash val="solid"/>
        </a:ln>
        <a:effectLst/>
      </dsp:spPr>
      <dsp:style>
        <a:lnRef idx="2">
          <a:scrgbClr r="0" g="0" b="0"/>
        </a:lnRef>
        <a:fillRef idx="1">
          <a:scrgbClr r="0" g="0" b="0"/>
        </a:fillRef>
        <a:effectRef idx="0">
          <a:scrgbClr r="0" g="0" b="0"/>
        </a:effectRef>
        <a:fontRef idx="minor">
          <a:schemeClr val="lt1"/>
        </a:fontRef>
      </dsp:style>
    </dsp:sp>
    <dsp:sp modelId="{6174410C-BBC7-461C-9822-5173AE5326BA}">
      <dsp:nvSpPr>
        <dsp:cNvPr id="0" name=""/>
        <dsp:cNvSpPr/>
      </dsp:nvSpPr>
      <dsp:spPr>
        <a:xfrm>
          <a:off x="4871925" y="1103534"/>
          <a:ext cx="1933495" cy="1933494"/>
        </a:xfrm>
        <a:prstGeom prst="ellipse">
          <a:avLst/>
        </a:prstGeom>
        <a:solidFill>
          <a:schemeClr val="lt1">
            <a:alpha val="90000"/>
            <a:hueOff val="0"/>
            <a:satOff val="0"/>
            <a:lumOff val="0"/>
            <a:alphaOff val="0"/>
          </a:schemeClr>
        </a:solidFill>
        <a:ln w="25400" cap="flat" cmpd="sng" algn="ctr">
          <a:solidFill>
            <a:srgbClr val="BDD63A"/>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lang="en-US" sz="1800" kern="1200"/>
            <a:t>Question &amp; Answer Period</a:t>
          </a:r>
        </a:p>
      </dsp:txBody>
      <dsp:txXfrm>
        <a:off x="5147509" y="1379800"/>
        <a:ext cx="1381225" cy="1380963"/>
      </dsp:txXfrm>
    </dsp:sp>
    <dsp:sp modelId="{0610096F-C078-4178-BEB6-DD504195B222}">
      <dsp:nvSpPr>
        <dsp:cNvPr id="0" name=""/>
        <dsp:cNvSpPr/>
      </dsp:nvSpPr>
      <dsp:spPr>
        <a:xfrm rot="2700000">
          <a:off x="2661863" y="1034575"/>
          <a:ext cx="2071048" cy="2071048"/>
        </a:xfrm>
        <a:prstGeom prst="teardrop">
          <a:avLst>
            <a:gd name="adj" fmla="val 100000"/>
          </a:avLst>
        </a:prstGeom>
        <a:solidFill>
          <a:srgbClr val="1A8569"/>
        </a:solidFill>
        <a:ln w="25400" cap="flat" cmpd="sng" algn="ctr">
          <a:solidFill>
            <a:srgbClr val="1A8569"/>
          </a:solidFill>
          <a:prstDash val="solid"/>
        </a:ln>
        <a:effectLst/>
      </dsp:spPr>
      <dsp:style>
        <a:lnRef idx="2">
          <a:scrgbClr r="0" g="0" b="0"/>
        </a:lnRef>
        <a:fillRef idx="1">
          <a:scrgbClr r="0" g="0" b="0"/>
        </a:fillRef>
        <a:effectRef idx="0">
          <a:scrgbClr r="0" g="0" b="0"/>
        </a:effectRef>
        <a:fontRef idx="minor">
          <a:schemeClr val="lt1"/>
        </a:fontRef>
      </dsp:style>
    </dsp:sp>
    <dsp:sp modelId="{0401EC52-E254-42DA-8895-8CB59FCE27AC}">
      <dsp:nvSpPr>
        <dsp:cNvPr id="0" name=""/>
        <dsp:cNvSpPr/>
      </dsp:nvSpPr>
      <dsp:spPr>
        <a:xfrm>
          <a:off x="2731190" y="1103534"/>
          <a:ext cx="1933495" cy="1933494"/>
        </a:xfrm>
        <a:prstGeom prst="ellipse">
          <a:avLst/>
        </a:prstGeom>
        <a:solidFill>
          <a:schemeClr val="lt1">
            <a:alpha val="90000"/>
            <a:hueOff val="0"/>
            <a:satOff val="0"/>
            <a:lumOff val="0"/>
            <a:alphaOff val="0"/>
          </a:schemeClr>
        </a:solidFill>
        <a:ln w="25400" cap="flat" cmpd="sng" algn="ctr">
          <a:solidFill>
            <a:srgbClr val="1A8569"/>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Draft Program Plan Review</a:t>
          </a:r>
        </a:p>
      </dsp:txBody>
      <dsp:txXfrm>
        <a:off x="3007877" y="1379800"/>
        <a:ext cx="1381225" cy="1380963"/>
      </dsp:txXfrm>
    </dsp:sp>
    <dsp:sp modelId="{480E03A7-563D-419D-B188-F8B15E4DBC55}">
      <dsp:nvSpPr>
        <dsp:cNvPr id="0" name=""/>
        <dsp:cNvSpPr/>
      </dsp:nvSpPr>
      <dsp:spPr>
        <a:xfrm rot="2700000">
          <a:off x="521128" y="1034575"/>
          <a:ext cx="2071048" cy="2071048"/>
        </a:xfrm>
        <a:prstGeom prst="teardrop">
          <a:avLst>
            <a:gd name="adj" fmla="val 10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359AB-92A4-4A38-A03F-51EC16BA0586}">
      <dsp:nvSpPr>
        <dsp:cNvPr id="0" name=""/>
        <dsp:cNvSpPr/>
      </dsp:nvSpPr>
      <dsp:spPr>
        <a:xfrm>
          <a:off x="590456" y="1103534"/>
          <a:ext cx="1933495" cy="1933494"/>
        </a:xfrm>
        <a:prstGeom prst="ellipse">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Background &amp; Context</a:t>
          </a:r>
        </a:p>
      </dsp:txBody>
      <dsp:txXfrm>
        <a:off x="867142" y="1379800"/>
        <a:ext cx="1381225" cy="13809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A46E2-D728-46F7-80B1-EF7C18F3C2A5}">
      <dsp:nvSpPr>
        <dsp:cNvPr id="0" name=""/>
        <dsp:cNvSpPr/>
      </dsp:nvSpPr>
      <dsp:spPr>
        <a:xfrm rot="5400000">
          <a:off x="881806" y="1349802"/>
          <a:ext cx="1163319" cy="1324398"/>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A014F8-94E4-4CCA-B2C7-ECFB6AE1C533}">
      <dsp:nvSpPr>
        <dsp:cNvPr id="0" name=""/>
        <dsp:cNvSpPr/>
      </dsp:nvSpPr>
      <dsp:spPr>
        <a:xfrm>
          <a:off x="0" y="0"/>
          <a:ext cx="1958345" cy="1370778"/>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Phase 1</a:t>
          </a:r>
          <a:endParaRPr lang="en-CA" sz="3800" kern="1200" dirty="0"/>
        </a:p>
      </dsp:txBody>
      <dsp:txXfrm>
        <a:off x="66928" y="66928"/>
        <a:ext cx="1824489" cy="1236922"/>
      </dsp:txXfrm>
    </dsp:sp>
    <dsp:sp modelId="{7AC743D8-69CF-4E64-BAA5-A60633A418C1}">
      <dsp:nvSpPr>
        <dsp:cNvPr id="0" name=""/>
        <dsp:cNvSpPr/>
      </dsp:nvSpPr>
      <dsp:spPr>
        <a:xfrm>
          <a:off x="2075015" y="195028"/>
          <a:ext cx="3666454" cy="1107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Design</a:t>
          </a:r>
          <a:endParaRPr lang="en-CA" sz="2000" kern="1200" dirty="0"/>
        </a:p>
        <a:p>
          <a:pPr marL="228600" lvl="1" indent="-228600" algn="l" defTabSz="889000">
            <a:lnSpc>
              <a:spcPct val="90000"/>
            </a:lnSpc>
            <a:spcBef>
              <a:spcPct val="0"/>
            </a:spcBef>
            <a:spcAft>
              <a:spcPct val="15000"/>
            </a:spcAft>
            <a:buChar char="•"/>
          </a:pPr>
          <a:r>
            <a:rPr lang="en-US" sz="2000" kern="1200" dirty="0"/>
            <a:t>Procurement</a:t>
          </a:r>
          <a:endParaRPr lang="en-CA" sz="2000" kern="1200" dirty="0"/>
        </a:p>
        <a:p>
          <a:pPr marL="228600" lvl="1" indent="-228600" algn="l" defTabSz="889000">
            <a:lnSpc>
              <a:spcPct val="90000"/>
            </a:lnSpc>
            <a:spcBef>
              <a:spcPct val="0"/>
            </a:spcBef>
            <a:spcAft>
              <a:spcPct val="15000"/>
            </a:spcAft>
            <a:buChar char="•"/>
          </a:pPr>
          <a:r>
            <a:rPr lang="en-US" sz="2000" kern="1200" dirty="0"/>
            <a:t>Implementation</a:t>
          </a:r>
          <a:endParaRPr lang="en-CA" sz="2000" kern="1200" dirty="0"/>
        </a:p>
        <a:p>
          <a:pPr marL="114300" lvl="1" indent="-114300" algn="l" defTabSz="666750">
            <a:lnSpc>
              <a:spcPct val="90000"/>
            </a:lnSpc>
            <a:spcBef>
              <a:spcPct val="0"/>
            </a:spcBef>
            <a:spcAft>
              <a:spcPct val="15000"/>
            </a:spcAft>
            <a:buChar char="•"/>
          </a:pPr>
          <a:endParaRPr lang="en-CA" sz="1500" kern="1200" dirty="0"/>
        </a:p>
      </dsp:txBody>
      <dsp:txXfrm>
        <a:off x="2075015" y="195028"/>
        <a:ext cx="3666454" cy="1107923"/>
      </dsp:txXfrm>
    </dsp:sp>
    <dsp:sp modelId="{90ADAF81-985B-4B19-842D-4D12AD8C4346}">
      <dsp:nvSpPr>
        <dsp:cNvPr id="0" name=""/>
        <dsp:cNvSpPr/>
      </dsp:nvSpPr>
      <dsp:spPr>
        <a:xfrm rot="5400000">
          <a:off x="3845400" y="2845572"/>
          <a:ext cx="1163319" cy="1324398"/>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9808A2-B55B-4B82-982B-167552C9991E}">
      <dsp:nvSpPr>
        <dsp:cNvPr id="0" name=""/>
        <dsp:cNvSpPr/>
      </dsp:nvSpPr>
      <dsp:spPr>
        <a:xfrm>
          <a:off x="2870143" y="1498256"/>
          <a:ext cx="1958345" cy="1370778"/>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Phase 2</a:t>
          </a:r>
          <a:endParaRPr lang="en-CA" sz="3800" kern="1200" dirty="0"/>
        </a:p>
      </dsp:txBody>
      <dsp:txXfrm>
        <a:off x="2937071" y="1565184"/>
        <a:ext cx="1824489" cy="1236922"/>
      </dsp:txXfrm>
    </dsp:sp>
    <dsp:sp modelId="{92D2BC06-F471-4D93-8C9E-1525982A0136}">
      <dsp:nvSpPr>
        <dsp:cNvPr id="0" name=""/>
        <dsp:cNvSpPr/>
      </dsp:nvSpPr>
      <dsp:spPr>
        <a:xfrm>
          <a:off x="4950102" y="1645455"/>
          <a:ext cx="3056420" cy="1107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Design</a:t>
          </a:r>
          <a:endParaRPr lang="en-CA" sz="2000" kern="1200" dirty="0"/>
        </a:p>
        <a:p>
          <a:pPr marL="228600" lvl="1" indent="-228600" algn="l" defTabSz="889000">
            <a:lnSpc>
              <a:spcPct val="90000"/>
            </a:lnSpc>
            <a:spcBef>
              <a:spcPct val="0"/>
            </a:spcBef>
            <a:spcAft>
              <a:spcPct val="15000"/>
            </a:spcAft>
            <a:buChar char="•"/>
          </a:pPr>
          <a:r>
            <a:rPr lang="en-US" sz="2000" kern="1200" dirty="0"/>
            <a:t>Procurement</a:t>
          </a:r>
          <a:endParaRPr lang="en-CA" sz="2000" kern="1200" dirty="0"/>
        </a:p>
        <a:p>
          <a:pPr marL="228600" lvl="1" indent="-228600" algn="l" defTabSz="889000">
            <a:lnSpc>
              <a:spcPct val="90000"/>
            </a:lnSpc>
            <a:spcBef>
              <a:spcPct val="0"/>
            </a:spcBef>
            <a:spcAft>
              <a:spcPct val="15000"/>
            </a:spcAft>
            <a:buChar char="•"/>
          </a:pPr>
          <a:r>
            <a:rPr lang="en-US" sz="2000" kern="1200" dirty="0"/>
            <a:t>Implementation</a:t>
          </a:r>
          <a:endParaRPr lang="en-CA" sz="2000" kern="1200" dirty="0"/>
        </a:p>
      </dsp:txBody>
      <dsp:txXfrm>
        <a:off x="4950102" y="1645455"/>
        <a:ext cx="3056420" cy="1107923"/>
      </dsp:txXfrm>
    </dsp:sp>
    <dsp:sp modelId="{E41C56BF-6948-401D-A6E0-295C5BAB6763}">
      <dsp:nvSpPr>
        <dsp:cNvPr id="0" name=""/>
        <dsp:cNvSpPr/>
      </dsp:nvSpPr>
      <dsp:spPr>
        <a:xfrm>
          <a:off x="5722641" y="3094445"/>
          <a:ext cx="1958345" cy="1370778"/>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Phase 3</a:t>
          </a:r>
          <a:endParaRPr lang="en-CA" sz="3800" kern="1200" dirty="0"/>
        </a:p>
      </dsp:txBody>
      <dsp:txXfrm>
        <a:off x="5789569" y="3161373"/>
        <a:ext cx="1824489" cy="1236922"/>
      </dsp:txXfrm>
    </dsp:sp>
    <dsp:sp modelId="{C2A62927-08DF-4BF3-A781-92964F564B41}">
      <dsp:nvSpPr>
        <dsp:cNvPr id="0" name=""/>
        <dsp:cNvSpPr/>
      </dsp:nvSpPr>
      <dsp:spPr>
        <a:xfrm>
          <a:off x="7850199" y="3185292"/>
          <a:ext cx="2409696" cy="1107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Design</a:t>
          </a:r>
          <a:endParaRPr lang="en-CA" sz="2000" kern="1200" dirty="0"/>
        </a:p>
        <a:p>
          <a:pPr marL="228600" lvl="1" indent="-228600" algn="l" defTabSz="889000">
            <a:lnSpc>
              <a:spcPct val="90000"/>
            </a:lnSpc>
            <a:spcBef>
              <a:spcPct val="0"/>
            </a:spcBef>
            <a:spcAft>
              <a:spcPct val="15000"/>
            </a:spcAft>
            <a:buChar char="•"/>
          </a:pPr>
          <a:r>
            <a:rPr lang="en-US" sz="2000" kern="1200" dirty="0"/>
            <a:t>Procurement</a:t>
          </a:r>
          <a:endParaRPr lang="en-CA" sz="2000" kern="1200" dirty="0"/>
        </a:p>
        <a:p>
          <a:pPr marL="228600" lvl="1" indent="-228600" algn="l" defTabSz="889000">
            <a:lnSpc>
              <a:spcPct val="90000"/>
            </a:lnSpc>
            <a:spcBef>
              <a:spcPct val="0"/>
            </a:spcBef>
            <a:spcAft>
              <a:spcPct val="15000"/>
            </a:spcAft>
            <a:buChar char="•"/>
          </a:pPr>
          <a:r>
            <a:rPr lang="en-US" sz="2000" kern="1200" dirty="0"/>
            <a:t>Implementation</a:t>
          </a:r>
          <a:endParaRPr lang="en-CA" sz="2000" kern="1200" dirty="0"/>
        </a:p>
      </dsp:txBody>
      <dsp:txXfrm>
        <a:off x="7850199" y="3185292"/>
        <a:ext cx="2409696" cy="1107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A46E2-D728-46F7-80B1-EF7C18F3C2A5}">
      <dsp:nvSpPr>
        <dsp:cNvPr id="0" name=""/>
        <dsp:cNvSpPr/>
      </dsp:nvSpPr>
      <dsp:spPr>
        <a:xfrm rot="5400000">
          <a:off x="881806" y="1349802"/>
          <a:ext cx="1163319" cy="1324398"/>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A014F8-94E4-4CCA-B2C7-ECFB6AE1C533}">
      <dsp:nvSpPr>
        <dsp:cNvPr id="0" name=""/>
        <dsp:cNvSpPr/>
      </dsp:nvSpPr>
      <dsp:spPr>
        <a:xfrm>
          <a:off x="0" y="0"/>
          <a:ext cx="1958345" cy="1370778"/>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Phase 1</a:t>
          </a:r>
          <a:endParaRPr lang="en-CA" sz="3800" kern="1200" dirty="0"/>
        </a:p>
      </dsp:txBody>
      <dsp:txXfrm>
        <a:off x="66928" y="66928"/>
        <a:ext cx="1824489" cy="1236922"/>
      </dsp:txXfrm>
    </dsp:sp>
    <dsp:sp modelId="{7AC743D8-69CF-4E64-BAA5-A60633A418C1}">
      <dsp:nvSpPr>
        <dsp:cNvPr id="0" name=""/>
        <dsp:cNvSpPr/>
      </dsp:nvSpPr>
      <dsp:spPr>
        <a:xfrm>
          <a:off x="2075015" y="195028"/>
          <a:ext cx="3666454" cy="1107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Latter of: </a:t>
          </a:r>
          <a:endParaRPr lang="en-CA" sz="2000" kern="1200" dirty="0"/>
        </a:p>
        <a:p>
          <a:pPr marL="457200" lvl="2" indent="-228600" algn="l" defTabSz="889000">
            <a:lnSpc>
              <a:spcPct val="90000"/>
            </a:lnSpc>
            <a:spcBef>
              <a:spcPct val="0"/>
            </a:spcBef>
            <a:spcAft>
              <a:spcPct val="15000"/>
            </a:spcAft>
            <a:buChar char="•"/>
          </a:pPr>
          <a:r>
            <a:rPr lang="en-US" sz="2000" kern="1200" dirty="0"/>
            <a:t>6 months after plan approval</a:t>
          </a:r>
          <a:endParaRPr lang="en-CA" sz="2000" kern="1200" dirty="0"/>
        </a:p>
        <a:p>
          <a:pPr marL="457200" lvl="2" indent="-228600" algn="l" defTabSz="889000">
            <a:lnSpc>
              <a:spcPct val="90000"/>
            </a:lnSpc>
            <a:spcBef>
              <a:spcPct val="0"/>
            </a:spcBef>
            <a:spcAft>
              <a:spcPct val="15000"/>
            </a:spcAft>
            <a:buChar char="•"/>
          </a:pPr>
          <a:r>
            <a:rPr lang="en-US" sz="2000" kern="1200" dirty="0"/>
            <a:t>July 1, 2024</a:t>
          </a:r>
          <a:endParaRPr lang="en-CA" sz="2000" kern="1200" dirty="0"/>
        </a:p>
        <a:p>
          <a:pPr marL="114300" lvl="1" indent="-114300" algn="l" defTabSz="666750">
            <a:lnSpc>
              <a:spcPct val="90000"/>
            </a:lnSpc>
            <a:spcBef>
              <a:spcPct val="0"/>
            </a:spcBef>
            <a:spcAft>
              <a:spcPct val="15000"/>
            </a:spcAft>
            <a:buChar char="•"/>
          </a:pPr>
          <a:endParaRPr lang="en-CA" sz="1500" kern="1200" dirty="0"/>
        </a:p>
      </dsp:txBody>
      <dsp:txXfrm>
        <a:off x="2075015" y="195028"/>
        <a:ext cx="3666454" cy="1107923"/>
      </dsp:txXfrm>
    </dsp:sp>
    <dsp:sp modelId="{90ADAF81-985B-4B19-842D-4D12AD8C4346}">
      <dsp:nvSpPr>
        <dsp:cNvPr id="0" name=""/>
        <dsp:cNvSpPr/>
      </dsp:nvSpPr>
      <dsp:spPr>
        <a:xfrm rot="5400000">
          <a:off x="3790305" y="2845572"/>
          <a:ext cx="1163319" cy="1324398"/>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9808A2-B55B-4B82-982B-167552C9991E}">
      <dsp:nvSpPr>
        <dsp:cNvPr id="0" name=""/>
        <dsp:cNvSpPr/>
      </dsp:nvSpPr>
      <dsp:spPr>
        <a:xfrm>
          <a:off x="2870143" y="1498256"/>
          <a:ext cx="1958345" cy="1370778"/>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Phase 2</a:t>
          </a:r>
          <a:endParaRPr lang="en-CA" sz="3800" kern="1200" dirty="0"/>
        </a:p>
      </dsp:txBody>
      <dsp:txXfrm>
        <a:off x="2937071" y="1565184"/>
        <a:ext cx="1824489" cy="1236922"/>
      </dsp:txXfrm>
    </dsp:sp>
    <dsp:sp modelId="{92D2BC06-F471-4D93-8C9E-1525982A0136}">
      <dsp:nvSpPr>
        <dsp:cNvPr id="0" name=""/>
        <dsp:cNvSpPr/>
      </dsp:nvSpPr>
      <dsp:spPr>
        <a:xfrm>
          <a:off x="5027214" y="1623430"/>
          <a:ext cx="3056420" cy="1107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Phase 1 + 1 year</a:t>
          </a:r>
          <a:endParaRPr lang="en-CA" sz="2000" kern="1200" dirty="0"/>
        </a:p>
      </dsp:txBody>
      <dsp:txXfrm>
        <a:off x="5027214" y="1623430"/>
        <a:ext cx="3056420" cy="1107923"/>
      </dsp:txXfrm>
    </dsp:sp>
    <dsp:sp modelId="{E41C56BF-6948-401D-A6E0-295C5BAB6763}">
      <dsp:nvSpPr>
        <dsp:cNvPr id="0" name=""/>
        <dsp:cNvSpPr/>
      </dsp:nvSpPr>
      <dsp:spPr>
        <a:xfrm>
          <a:off x="5678559" y="3083437"/>
          <a:ext cx="1958345" cy="1370778"/>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Phase 3</a:t>
          </a:r>
          <a:endParaRPr lang="en-CA" sz="3800" kern="1200" dirty="0"/>
        </a:p>
      </dsp:txBody>
      <dsp:txXfrm>
        <a:off x="5745487" y="3150365"/>
        <a:ext cx="1824489" cy="1236922"/>
      </dsp:txXfrm>
    </dsp:sp>
    <dsp:sp modelId="{C2A62927-08DF-4BF3-A781-92964F564B41}">
      <dsp:nvSpPr>
        <dsp:cNvPr id="0" name=""/>
        <dsp:cNvSpPr/>
      </dsp:nvSpPr>
      <dsp:spPr>
        <a:xfrm>
          <a:off x="7850199" y="3229365"/>
          <a:ext cx="2409696" cy="1107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Phase 2 + 1 year</a:t>
          </a:r>
          <a:endParaRPr lang="en-CA" sz="2000" kern="1200" dirty="0"/>
        </a:p>
      </dsp:txBody>
      <dsp:txXfrm>
        <a:off x="7850199" y="3229365"/>
        <a:ext cx="2409696" cy="1107923"/>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4" tIns="46242" rIns="92484" bIns="46242" rtlCol="0"/>
          <a:lstStyle>
            <a:lvl1pPr algn="l" fontAlgn="auto">
              <a:spcBef>
                <a:spcPts val="0"/>
              </a:spcBef>
              <a:spcAft>
                <a:spcPts val="0"/>
              </a:spcAft>
              <a:defRPr sz="1200">
                <a:latin typeface="+mn-lt"/>
                <a:cs typeface="+mn-cs"/>
              </a:defRPr>
            </a:lvl1pPr>
          </a:lstStyle>
          <a:p>
            <a:pPr>
              <a:defRPr/>
            </a:pPr>
            <a:endParaRPr lang="mk-MK"/>
          </a:p>
        </p:txBody>
      </p:sp>
      <p:sp>
        <p:nvSpPr>
          <p:cNvPr id="3" name="Date Placeholder 2"/>
          <p:cNvSpPr>
            <a:spLocks noGrp="1"/>
          </p:cNvSpPr>
          <p:nvPr>
            <p:ph type="dt" sz="quarter" idx="1"/>
          </p:nvPr>
        </p:nvSpPr>
        <p:spPr>
          <a:xfrm>
            <a:off x="3936768" y="0"/>
            <a:ext cx="3011699" cy="461804"/>
          </a:xfrm>
          <a:prstGeom prst="rect">
            <a:avLst/>
          </a:prstGeom>
        </p:spPr>
        <p:txBody>
          <a:bodyPr vert="horz" lIns="92484" tIns="46242" rIns="92484" bIns="46242" rtlCol="0"/>
          <a:lstStyle>
            <a:lvl1pPr algn="r" fontAlgn="auto">
              <a:spcBef>
                <a:spcPts val="0"/>
              </a:spcBef>
              <a:spcAft>
                <a:spcPts val="0"/>
              </a:spcAft>
              <a:defRPr sz="1200" smtClean="0">
                <a:latin typeface="+mn-lt"/>
                <a:cs typeface="+mn-cs"/>
              </a:defRPr>
            </a:lvl1pPr>
          </a:lstStyle>
          <a:p>
            <a:pPr>
              <a:defRPr/>
            </a:pPr>
            <a:fld id="{E1366ABF-6109-49B2-831F-F0324153E64D}" type="datetimeFigureOut">
              <a:rPr lang="mk-MK"/>
              <a:pPr>
                <a:defRPr/>
              </a:pPr>
              <a:t>07.7.2023</a:t>
            </a:fld>
            <a:endParaRPr lang="mk-MK"/>
          </a:p>
        </p:txBody>
      </p:sp>
      <p:sp>
        <p:nvSpPr>
          <p:cNvPr id="4" name="Footer Placeholder 3"/>
          <p:cNvSpPr>
            <a:spLocks noGrp="1"/>
          </p:cNvSpPr>
          <p:nvPr>
            <p:ph type="ftr" sz="quarter" idx="2"/>
          </p:nvPr>
        </p:nvSpPr>
        <p:spPr>
          <a:xfrm>
            <a:off x="0" y="8772669"/>
            <a:ext cx="3011699" cy="461804"/>
          </a:xfrm>
          <a:prstGeom prst="rect">
            <a:avLst/>
          </a:prstGeom>
        </p:spPr>
        <p:txBody>
          <a:bodyPr vert="horz" lIns="92484" tIns="46242" rIns="92484" bIns="46242" rtlCol="0" anchor="b"/>
          <a:lstStyle>
            <a:lvl1pPr algn="l" fontAlgn="auto">
              <a:spcBef>
                <a:spcPts val="0"/>
              </a:spcBef>
              <a:spcAft>
                <a:spcPts val="0"/>
              </a:spcAft>
              <a:defRPr sz="1200">
                <a:latin typeface="+mn-lt"/>
                <a:cs typeface="+mn-cs"/>
              </a:defRPr>
            </a:lvl1pPr>
          </a:lstStyle>
          <a:p>
            <a:pPr>
              <a:defRPr/>
            </a:pPr>
            <a:endParaRPr lang="mk-MK"/>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4" tIns="46242" rIns="92484" bIns="46242" rtlCol="0" anchor="b"/>
          <a:lstStyle>
            <a:lvl1pPr algn="r" fontAlgn="auto">
              <a:spcBef>
                <a:spcPts val="0"/>
              </a:spcBef>
              <a:spcAft>
                <a:spcPts val="0"/>
              </a:spcAft>
              <a:defRPr sz="1200" smtClean="0">
                <a:latin typeface="+mn-lt"/>
                <a:cs typeface="+mn-cs"/>
              </a:defRPr>
            </a:lvl1pPr>
          </a:lstStyle>
          <a:p>
            <a:pPr>
              <a:defRPr/>
            </a:pPr>
            <a:fld id="{48BC001E-8B8C-430C-B425-B203F6F11B7A}" type="slidenum">
              <a:rPr lang="mk-MK"/>
              <a:pPr>
                <a:defRPr/>
              </a:pPr>
              <a:t>‹#›</a:t>
            </a:fld>
            <a:endParaRPr lang="mk-MK"/>
          </a:p>
        </p:txBody>
      </p:sp>
    </p:spTree>
    <p:extLst>
      <p:ext uri="{BB962C8B-B14F-4D97-AF65-F5344CB8AC3E}">
        <p14:creationId xmlns:p14="http://schemas.microsoft.com/office/powerpoint/2010/main" val="24727796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4" tIns="46242" rIns="92484" bIns="46242" rtlCol="0"/>
          <a:lstStyle>
            <a:lvl1pPr algn="l" fontAlgn="auto">
              <a:spcBef>
                <a:spcPts val="0"/>
              </a:spcBef>
              <a:spcAft>
                <a:spcPts val="0"/>
              </a:spcAft>
              <a:defRPr sz="1200">
                <a:latin typeface="+mn-lt"/>
                <a:cs typeface="+mn-cs"/>
              </a:defRPr>
            </a:lvl1pPr>
          </a:lstStyle>
          <a:p>
            <a:pPr>
              <a:defRPr/>
            </a:pPr>
            <a:endParaRPr lang="mk-MK"/>
          </a:p>
        </p:txBody>
      </p:sp>
      <p:sp>
        <p:nvSpPr>
          <p:cNvPr id="3" name="Date Placeholder 2"/>
          <p:cNvSpPr>
            <a:spLocks noGrp="1"/>
          </p:cNvSpPr>
          <p:nvPr>
            <p:ph type="dt" idx="1"/>
          </p:nvPr>
        </p:nvSpPr>
        <p:spPr>
          <a:xfrm>
            <a:off x="3936768" y="0"/>
            <a:ext cx="3011699" cy="461804"/>
          </a:xfrm>
          <a:prstGeom prst="rect">
            <a:avLst/>
          </a:prstGeom>
        </p:spPr>
        <p:txBody>
          <a:bodyPr vert="horz" lIns="92484" tIns="46242" rIns="92484" bIns="46242" rtlCol="0"/>
          <a:lstStyle>
            <a:lvl1pPr algn="r" fontAlgn="auto">
              <a:spcBef>
                <a:spcPts val="0"/>
              </a:spcBef>
              <a:spcAft>
                <a:spcPts val="0"/>
              </a:spcAft>
              <a:defRPr sz="1200" smtClean="0">
                <a:latin typeface="+mn-lt"/>
                <a:cs typeface="+mn-cs"/>
              </a:defRPr>
            </a:lvl1pPr>
          </a:lstStyle>
          <a:p>
            <a:pPr>
              <a:defRPr/>
            </a:pPr>
            <a:fld id="{2B611FA3-898F-4373-A023-34CF8C274E30}" type="datetimeFigureOut">
              <a:rPr lang="mk-MK"/>
              <a:pPr>
                <a:defRPr/>
              </a:pPr>
              <a:t>07.7.2023</a:t>
            </a:fld>
            <a:endParaRPr lang="mk-MK"/>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84" tIns="46242" rIns="92484" bIns="46242" rtlCol="0" anchor="ctr"/>
          <a:lstStyle/>
          <a:p>
            <a:pPr lvl="0"/>
            <a:endParaRPr lang="mk-MK"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4" tIns="46242" rIns="92484" bIns="4624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mk-MK" noProof="0"/>
          </a:p>
        </p:txBody>
      </p:sp>
      <p:sp>
        <p:nvSpPr>
          <p:cNvPr id="6" name="Footer Placeholder 5"/>
          <p:cNvSpPr>
            <a:spLocks noGrp="1"/>
          </p:cNvSpPr>
          <p:nvPr>
            <p:ph type="ftr" sz="quarter" idx="4"/>
          </p:nvPr>
        </p:nvSpPr>
        <p:spPr>
          <a:xfrm>
            <a:off x="0" y="8772669"/>
            <a:ext cx="3011699" cy="461804"/>
          </a:xfrm>
          <a:prstGeom prst="rect">
            <a:avLst/>
          </a:prstGeom>
        </p:spPr>
        <p:txBody>
          <a:bodyPr vert="horz" lIns="92484" tIns="46242" rIns="92484" bIns="46242" rtlCol="0" anchor="b"/>
          <a:lstStyle>
            <a:lvl1pPr algn="l" fontAlgn="auto">
              <a:spcBef>
                <a:spcPts val="0"/>
              </a:spcBef>
              <a:spcAft>
                <a:spcPts val="0"/>
              </a:spcAft>
              <a:defRPr sz="1200">
                <a:latin typeface="+mn-lt"/>
                <a:cs typeface="+mn-cs"/>
              </a:defRPr>
            </a:lvl1pPr>
          </a:lstStyle>
          <a:p>
            <a:pPr>
              <a:defRPr/>
            </a:pPr>
            <a:endParaRPr lang="mk-MK"/>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4" tIns="46242" rIns="92484" bIns="46242" rtlCol="0" anchor="b"/>
          <a:lstStyle>
            <a:lvl1pPr algn="r" fontAlgn="auto">
              <a:spcBef>
                <a:spcPts val="0"/>
              </a:spcBef>
              <a:spcAft>
                <a:spcPts val="0"/>
              </a:spcAft>
              <a:defRPr sz="1200" smtClean="0">
                <a:latin typeface="+mn-lt"/>
                <a:cs typeface="+mn-cs"/>
              </a:defRPr>
            </a:lvl1pPr>
          </a:lstStyle>
          <a:p>
            <a:pPr>
              <a:defRPr/>
            </a:pPr>
            <a:fld id="{602FD6F5-D04F-4E5E-A0E2-535EB1C26872}" type="slidenum">
              <a:rPr lang="mk-MK"/>
              <a:pPr>
                <a:defRPr/>
              </a:pPr>
              <a:t>‹#›</a:t>
            </a:fld>
            <a:endParaRPr lang="mk-MK"/>
          </a:p>
        </p:txBody>
      </p:sp>
    </p:spTree>
    <p:extLst>
      <p:ext uri="{BB962C8B-B14F-4D97-AF65-F5344CB8AC3E}">
        <p14:creationId xmlns:p14="http://schemas.microsoft.com/office/powerpoint/2010/main" val="1537409129"/>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602FD6F5-D04F-4E5E-A0E2-535EB1C26872}" type="slidenum">
              <a:rPr lang="mk-MK" smtClean="0"/>
              <a:pPr>
                <a:defRPr/>
              </a:pPr>
              <a:t>1</a:t>
            </a:fld>
            <a:endParaRPr lang="mk-MK"/>
          </a:p>
        </p:txBody>
      </p:sp>
    </p:spTree>
    <p:extLst>
      <p:ext uri="{BB962C8B-B14F-4D97-AF65-F5344CB8AC3E}">
        <p14:creationId xmlns:p14="http://schemas.microsoft.com/office/powerpoint/2010/main" val="3529845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174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42900" marR="40005" lvl="0" indent="-342900">
              <a:buFont typeface="Symbol" panose="05050102010706020507" pitchFamily="18" charset="2"/>
              <a:buChar char=""/>
              <a:tabLst>
                <a:tab pos="533400" algn="l"/>
              </a:tabLst>
            </a:pPr>
            <a:r>
              <a:rPr lang="en-CA" sz="1800" b="1" dirty="0">
                <a:effectLst/>
                <a:latin typeface="Calibri" panose="020F0502020204030204" pitchFamily="34" charset="0"/>
                <a:ea typeface="Arial" panose="020B0604020202020204" pitchFamily="34" charset="0"/>
                <a:cs typeface="Calibri" panose="020F0502020204030204" pitchFamily="34" charset="0"/>
              </a:rPr>
              <a:t>Focus</a:t>
            </a:r>
            <a:r>
              <a:rPr lang="en-CA" sz="1800" b="1" spc="30" dirty="0">
                <a:effectLst/>
                <a:latin typeface="Calibri" panose="020F0502020204030204" pitchFamily="34" charset="0"/>
                <a:ea typeface="Arial" panose="020B0604020202020204" pitchFamily="34" charset="0"/>
                <a:cs typeface="Calibri" panose="020F0502020204030204" pitchFamily="34" charset="0"/>
              </a:rPr>
              <a:t> </a:t>
            </a:r>
            <a:r>
              <a:rPr lang="en-CA" sz="1800" b="1" dirty="0">
                <a:effectLst/>
                <a:latin typeface="Calibri" panose="020F0502020204030204" pitchFamily="34" charset="0"/>
                <a:ea typeface="Arial" panose="020B0604020202020204" pitchFamily="34" charset="0"/>
                <a:cs typeface="Calibri" panose="020F0502020204030204" pitchFamily="34" charset="0"/>
              </a:rPr>
              <a:t>on</a:t>
            </a:r>
            <a:r>
              <a:rPr lang="en-CA" sz="1800" b="1" spc="45" dirty="0">
                <a:effectLst/>
                <a:latin typeface="Calibri" panose="020F0502020204030204" pitchFamily="34" charset="0"/>
                <a:ea typeface="Arial" panose="020B0604020202020204" pitchFamily="34" charset="0"/>
                <a:cs typeface="Calibri" panose="020F0502020204030204" pitchFamily="34" charset="0"/>
              </a:rPr>
              <a:t> </a:t>
            </a:r>
            <a:r>
              <a:rPr lang="en-CA" sz="1800" b="1" spc="-5" dirty="0">
                <a:effectLst/>
                <a:latin typeface="Calibri" panose="020F0502020204030204" pitchFamily="34" charset="0"/>
                <a:ea typeface="Arial" panose="020B0604020202020204" pitchFamily="34" charset="0"/>
                <a:cs typeface="Calibri" panose="020F0502020204030204" pitchFamily="34" charset="0"/>
              </a:rPr>
              <a:t>o</a:t>
            </a:r>
            <a:r>
              <a:rPr lang="en-CA" sz="1800" b="1" dirty="0">
                <a:effectLst/>
                <a:latin typeface="Calibri" panose="020F0502020204030204" pitchFamily="34" charset="0"/>
                <a:ea typeface="Arial" panose="020B0604020202020204" pitchFamily="34" charset="0"/>
                <a:cs typeface="Calibri" panose="020F0502020204030204" pitchFamily="34" charset="0"/>
              </a:rPr>
              <a:t>utcomes,</a:t>
            </a:r>
            <a:r>
              <a:rPr lang="en-CA" sz="1800" b="1" spc="5" dirty="0">
                <a:effectLst/>
                <a:latin typeface="Calibri" panose="020F0502020204030204" pitchFamily="34" charset="0"/>
                <a:ea typeface="Arial" panose="020B0604020202020204" pitchFamily="34" charset="0"/>
                <a:cs typeface="Calibri" panose="020F0502020204030204" pitchFamily="34" charset="0"/>
              </a:rPr>
              <a:t> </a:t>
            </a:r>
            <a:r>
              <a:rPr lang="en-CA" sz="1800" b="1" dirty="0">
                <a:effectLst/>
                <a:latin typeface="Calibri" panose="020F0502020204030204" pitchFamily="34" charset="0"/>
                <a:ea typeface="Arial" panose="020B0604020202020204" pitchFamily="34" charset="0"/>
                <a:cs typeface="Calibri" panose="020F0502020204030204" pitchFamily="34" charset="0"/>
              </a:rPr>
              <a:t>not</a:t>
            </a:r>
            <a:r>
              <a:rPr lang="en-CA" sz="1800" b="1" spc="45" dirty="0">
                <a:effectLst/>
                <a:latin typeface="Calibri" panose="020F0502020204030204" pitchFamily="34" charset="0"/>
                <a:ea typeface="Arial" panose="020B0604020202020204" pitchFamily="34" charset="0"/>
                <a:cs typeface="Calibri" panose="020F0502020204030204" pitchFamily="34" charset="0"/>
              </a:rPr>
              <a:t> </a:t>
            </a:r>
            <a:r>
              <a:rPr lang="en-CA" sz="1800" b="1" dirty="0">
                <a:effectLst/>
                <a:latin typeface="Calibri" panose="020F0502020204030204" pitchFamily="34" charset="0"/>
                <a:ea typeface="Arial" panose="020B0604020202020204" pitchFamily="34" charset="0"/>
                <a:cs typeface="Calibri" panose="020F0502020204030204" pitchFamily="34" charset="0"/>
              </a:rPr>
              <a:t>process</a:t>
            </a:r>
            <a:r>
              <a:rPr lang="en-CA" sz="1800" b="1" spc="2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a:t>
            </a:r>
            <a:r>
              <a:rPr lang="en-CA" sz="1800" spc="5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max</a:t>
            </a:r>
            <a:r>
              <a:rPr lang="en-CA" sz="1800" spc="10" dirty="0">
                <a:effectLst/>
                <a:latin typeface="Calibri" panose="020F0502020204030204" pitchFamily="34" charset="0"/>
                <a:ea typeface="Arial" panose="020B0604020202020204" pitchFamily="34" charset="0"/>
                <a:cs typeface="Calibri" panose="020F0502020204030204" pitchFamily="34" charset="0"/>
              </a:rPr>
              <a:t>i</a:t>
            </a:r>
            <a:r>
              <a:rPr lang="en-CA" sz="1800" dirty="0">
                <a:effectLst/>
                <a:latin typeface="Calibri" panose="020F0502020204030204" pitchFamily="34" charset="0"/>
                <a:ea typeface="Arial" panose="020B0604020202020204" pitchFamily="34" charset="0"/>
                <a:cs typeface="Calibri" panose="020F0502020204030204" pitchFamily="34" charset="0"/>
              </a:rPr>
              <a:t>mize</a:t>
            </a:r>
            <a:r>
              <a:rPr lang="en-CA" sz="1800" spc="1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recovery,</a:t>
            </a:r>
            <a:r>
              <a:rPr lang="en-CA" sz="1800" spc="1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program</a:t>
            </a:r>
            <a:r>
              <a:rPr lang="en-CA" sz="1800" spc="1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efficiency and system effectiveness;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40005" lvl="0" indent="-342900">
              <a:buFont typeface="Symbol" panose="05050102010706020507" pitchFamily="18" charset="2"/>
              <a:buChar char=""/>
              <a:tabLst>
                <a:tab pos="533400" algn="l"/>
              </a:tabLst>
            </a:pPr>
            <a:r>
              <a:rPr lang="en-CA" sz="1800" b="1" dirty="0">
                <a:effectLst/>
                <a:latin typeface="Calibri" panose="020F0502020204030204" pitchFamily="34" charset="0"/>
                <a:ea typeface="Arial" panose="020B0604020202020204" pitchFamily="34" charset="0"/>
                <a:cs typeface="Arial" panose="020B0604020202020204" pitchFamily="34" charset="0"/>
              </a:rPr>
              <a:t>Provincial accessibility </a:t>
            </a:r>
            <a:r>
              <a:rPr lang="en-CA" sz="1800" dirty="0">
                <a:effectLst/>
                <a:latin typeface="Calibri" panose="020F0502020204030204" pitchFamily="34" charset="0"/>
                <a:ea typeface="Arial" panose="020B0604020202020204" pitchFamily="34" charset="0"/>
                <a:cs typeface="Arial" panose="020B0604020202020204" pitchFamily="34" charset="0"/>
              </a:rPr>
              <a:t>– provide fair, reasonable, efficient and effective levels of collection service to all regions of Saskatchewan;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40005" lvl="0" indent="-342900">
              <a:buFont typeface="Symbol" panose="05050102010706020507" pitchFamily="18" charset="2"/>
              <a:buChar char=""/>
              <a:tabLst>
                <a:tab pos="533400" algn="l"/>
              </a:tabLst>
            </a:pPr>
            <a:r>
              <a:rPr lang="en-CA" sz="1800" b="1" dirty="0">
                <a:effectLst/>
                <a:latin typeface="Calibri" panose="020F0502020204030204" pitchFamily="34" charset="0"/>
                <a:ea typeface="Arial" panose="020B0604020202020204" pitchFamily="34" charset="0"/>
                <a:cs typeface="Calibri" panose="020F0502020204030204" pitchFamily="34" charset="0"/>
              </a:rPr>
              <a:t>Provide</a:t>
            </a:r>
            <a:r>
              <a:rPr lang="en-CA" sz="1800" b="1" spc="125" dirty="0">
                <a:effectLst/>
                <a:latin typeface="Calibri" panose="020F0502020204030204" pitchFamily="34" charset="0"/>
                <a:ea typeface="Arial" panose="020B0604020202020204" pitchFamily="34" charset="0"/>
                <a:cs typeface="Calibri" panose="020F0502020204030204" pitchFamily="34" charset="0"/>
              </a:rPr>
              <a:t> </a:t>
            </a:r>
            <a:r>
              <a:rPr lang="en-CA" sz="1800" b="1" dirty="0">
                <a:effectLst/>
                <a:latin typeface="Calibri" panose="020F0502020204030204" pitchFamily="34" charset="0"/>
                <a:ea typeface="Arial" panose="020B0604020202020204" pitchFamily="34" charset="0"/>
                <a:cs typeface="Calibri" panose="020F0502020204030204" pitchFamily="34" charset="0"/>
              </a:rPr>
              <a:t>economic</a:t>
            </a:r>
            <a:r>
              <a:rPr lang="en-CA" sz="1800" b="1" spc="115" dirty="0">
                <a:effectLst/>
                <a:latin typeface="Calibri" panose="020F0502020204030204" pitchFamily="34" charset="0"/>
                <a:ea typeface="Arial" panose="020B0604020202020204" pitchFamily="34" charset="0"/>
                <a:cs typeface="Calibri" panose="020F0502020204030204" pitchFamily="34" charset="0"/>
              </a:rPr>
              <a:t> </a:t>
            </a:r>
            <a:r>
              <a:rPr lang="en-CA" sz="1800" b="1" dirty="0">
                <a:effectLst/>
                <a:latin typeface="Calibri" panose="020F0502020204030204" pitchFamily="34" charset="0"/>
                <a:ea typeface="Arial" panose="020B0604020202020204" pitchFamily="34" charset="0"/>
                <a:cs typeface="Calibri" panose="020F0502020204030204" pitchFamily="34" charset="0"/>
              </a:rPr>
              <a:t>incentives</a:t>
            </a:r>
            <a:r>
              <a:rPr lang="en-CA" sz="1800" b="1" spc="110" dirty="0">
                <a:effectLst/>
                <a:latin typeface="Calibri" panose="020F0502020204030204" pitchFamily="34" charset="0"/>
                <a:ea typeface="Arial" panose="020B0604020202020204" pitchFamily="34" charset="0"/>
                <a:cs typeface="Calibri" panose="020F0502020204030204" pitchFamily="34" charset="0"/>
              </a:rPr>
              <a:t> </a:t>
            </a:r>
            <a:r>
              <a:rPr lang="en-CA" sz="1800" b="1" dirty="0">
                <a:effectLst/>
                <a:latin typeface="Calibri" panose="020F0502020204030204" pitchFamily="34" charset="0"/>
                <a:ea typeface="Arial" panose="020B0604020202020204" pitchFamily="34" charset="0"/>
                <a:cs typeface="Calibri" panose="020F0502020204030204" pitchFamily="34" charset="0"/>
              </a:rPr>
              <a:t>and</a:t>
            </a:r>
            <a:r>
              <a:rPr lang="en-CA" sz="1800" b="1" spc="145" dirty="0">
                <a:effectLst/>
                <a:latin typeface="Calibri" panose="020F0502020204030204" pitchFamily="34" charset="0"/>
                <a:ea typeface="Arial" panose="020B0604020202020204" pitchFamily="34" charset="0"/>
                <a:cs typeface="Calibri" panose="020F0502020204030204" pitchFamily="34" charset="0"/>
              </a:rPr>
              <a:t> </a:t>
            </a:r>
            <a:r>
              <a:rPr lang="en-CA" sz="1800" b="1" dirty="0">
                <a:effectLst/>
                <a:latin typeface="Calibri" panose="020F0502020204030204" pitchFamily="34" charset="0"/>
                <a:ea typeface="Arial" panose="020B0604020202020204" pitchFamily="34" charset="0"/>
                <a:cs typeface="Calibri" panose="020F0502020204030204" pitchFamily="34" charset="0"/>
              </a:rPr>
              <a:t>set</a:t>
            </a:r>
            <a:r>
              <a:rPr lang="en-CA" sz="1800" b="1" spc="150" dirty="0">
                <a:effectLst/>
                <a:latin typeface="Calibri" panose="020F0502020204030204" pitchFamily="34" charset="0"/>
                <a:ea typeface="Arial" panose="020B0604020202020204" pitchFamily="34" charset="0"/>
                <a:cs typeface="Calibri" panose="020F0502020204030204" pitchFamily="34" charset="0"/>
              </a:rPr>
              <a:t> </a:t>
            </a:r>
            <a:r>
              <a:rPr lang="en-CA" sz="1800" b="1" dirty="0">
                <a:effectLst/>
                <a:latin typeface="Calibri" panose="020F0502020204030204" pitchFamily="34" charset="0"/>
                <a:ea typeface="Arial" panose="020B0604020202020204" pitchFamily="34" charset="0"/>
                <a:cs typeface="Calibri" panose="020F0502020204030204" pitchFamily="34" charset="0"/>
              </a:rPr>
              <a:t>simple</a:t>
            </a:r>
            <a:r>
              <a:rPr lang="en-CA" sz="1800" b="1" spc="130" dirty="0">
                <a:effectLst/>
                <a:latin typeface="Calibri" panose="020F0502020204030204" pitchFamily="34" charset="0"/>
                <a:ea typeface="Arial" panose="020B0604020202020204" pitchFamily="34" charset="0"/>
                <a:cs typeface="Calibri" panose="020F0502020204030204" pitchFamily="34" charset="0"/>
              </a:rPr>
              <a:t> </a:t>
            </a:r>
            <a:r>
              <a:rPr lang="en-CA" sz="1800" b="1" dirty="0">
                <a:effectLst/>
                <a:latin typeface="Calibri" panose="020F0502020204030204" pitchFamily="34" charset="0"/>
                <a:ea typeface="Arial" panose="020B0604020202020204" pitchFamily="34" charset="0"/>
                <a:cs typeface="Calibri" panose="020F0502020204030204" pitchFamily="34" charset="0"/>
              </a:rPr>
              <a:t>rules</a:t>
            </a:r>
            <a:r>
              <a:rPr lang="en-CA" sz="1800" b="1" spc="135" dirty="0">
                <a:effectLst/>
                <a:latin typeface="Calibri" panose="020F0502020204030204" pitchFamily="34" charset="0"/>
                <a:ea typeface="Arial" panose="020B0604020202020204" pitchFamily="34" charset="0"/>
                <a:cs typeface="Calibri" panose="020F0502020204030204" pitchFamily="34" charset="0"/>
              </a:rPr>
              <a:t> </a:t>
            </a:r>
            <a:r>
              <a:rPr lang="en-CA" sz="1800" spc="16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effective</a:t>
            </a:r>
            <a:r>
              <a:rPr lang="en-CA" sz="1800" spc="12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ec</a:t>
            </a:r>
            <a:r>
              <a:rPr lang="en-CA" sz="1800" spc="-5" dirty="0">
                <a:effectLst/>
                <a:latin typeface="Calibri" panose="020F0502020204030204" pitchFamily="34" charset="0"/>
                <a:ea typeface="Arial" panose="020B0604020202020204" pitchFamily="34" charset="0"/>
                <a:cs typeface="Calibri" panose="020F0502020204030204" pitchFamily="34" charset="0"/>
              </a:rPr>
              <a:t>o</a:t>
            </a:r>
            <a:r>
              <a:rPr lang="en-CA" sz="1800" dirty="0">
                <a:effectLst/>
                <a:latin typeface="Calibri" panose="020F0502020204030204" pitchFamily="34" charset="0"/>
                <a:ea typeface="Arial" panose="020B0604020202020204" pitchFamily="34" charset="0"/>
                <a:cs typeface="Calibri" panose="020F0502020204030204" pitchFamily="34" charset="0"/>
              </a:rPr>
              <a:t>nomic</a:t>
            </a:r>
            <a:r>
              <a:rPr lang="en-CA" sz="1800" spc="12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ince</a:t>
            </a:r>
            <a:r>
              <a:rPr lang="en-CA" sz="1800" spc="-5" dirty="0">
                <a:effectLst/>
                <a:latin typeface="Calibri" panose="020F0502020204030204" pitchFamily="34" charset="0"/>
                <a:ea typeface="Arial" panose="020B0604020202020204" pitchFamily="34" charset="0"/>
                <a:cs typeface="Calibri" panose="020F0502020204030204" pitchFamily="34" charset="0"/>
              </a:rPr>
              <a:t>n</a:t>
            </a:r>
            <a:r>
              <a:rPr lang="en-CA" sz="1800" dirty="0">
                <a:effectLst/>
                <a:latin typeface="Calibri" panose="020F0502020204030204" pitchFamily="34" charset="0"/>
                <a:ea typeface="Arial" panose="020B0604020202020204" pitchFamily="34" charset="0"/>
                <a:cs typeface="Calibri" panose="020F0502020204030204" pitchFamily="34" charset="0"/>
              </a:rPr>
              <a:t>tives will</a:t>
            </a:r>
            <a:r>
              <a:rPr lang="en-CA" sz="1800" spc="3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drive</a:t>
            </a:r>
            <a:r>
              <a:rPr lang="en-CA" sz="1800" spc="3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behaviour</a:t>
            </a:r>
            <a:r>
              <a:rPr lang="en-CA" sz="1800" spc="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that</a:t>
            </a:r>
            <a:r>
              <a:rPr lang="en-CA" sz="1800" spc="3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increases</a:t>
            </a:r>
            <a:r>
              <a:rPr lang="en-CA" sz="1800" spc="5" dirty="0">
                <a:effectLst/>
                <a:latin typeface="Calibri" panose="020F0502020204030204" pitchFamily="34" charset="0"/>
                <a:ea typeface="Arial" panose="020B0604020202020204" pitchFamily="34" charset="0"/>
                <a:cs typeface="Calibri" panose="020F0502020204030204" pitchFamily="34" charset="0"/>
              </a:rPr>
              <a:t> </a:t>
            </a:r>
            <a:r>
              <a:rPr lang="en-CA" sz="1800" spc="-5" dirty="0">
                <a:effectLst/>
                <a:latin typeface="Calibri" panose="020F0502020204030204" pitchFamily="34" charset="0"/>
                <a:ea typeface="Arial" panose="020B0604020202020204" pitchFamily="34" charset="0"/>
                <a:cs typeface="Calibri" panose="020F0502020204030204" pitchFamily="34" charset="0"/>
              </a:rPr>
              <a:t>r</a:t>
            </a:r>
            <a:r>
              <a:rPr lang="en-CA" sz="1800" dirty="0">
                <a:effectLst/>
                <a:latin typeface="Calibri" panose="020F0502020204030204" pitchFamily="34" charset="0"/>
                <a:ea typeface="Arial" panose="020B0604020202020204" pitchFamily="34" charset="0"/>
                <a:cs typeface="Calibri" panose="020F0502020204030204" pitchFamily="34" charset="0"/>
              </a:rPr>
              <a:t>ecov</a:t>
            </a:r>
            <a:r>
              <a:rPr lang="en-CA" sz="1800" spc="5" dirty="0">
                <a:effectLst/>
                <a:latin typeface="Calibri" panose="020F0502020204030204" pitchFamily="34" charset="0"/>
                <a:ea typeface="Arial" panose="020B0604020202020204" pitchFamily="34" charset="0"/>
                <a:cs typeface="Calibri" panose="020F0502020204030204" pitchFamily="34" charset="0"/>
              </a:rPr>
              <a:t>e</a:t>
            </a:r>
            <a:r>
              <a:rPr lang="en-CA" sz="1800" dirty="0">
                <a:effectLst/>
                <a:latin typeface="Calibri" panose="020F0502020204030204" pitchFamily="34" charset="0"/>
                <a:ea typeface="Arial" panose="020B0604020202020204" pitchFamily="34" charset="0"/>
                <a:cs typeface="Calibri" panose="020F0502020204030204" pitchFamily="34" charset="0"/>
              </a:rPr>
              <a:t>ry</a:t>
            </a:r>
            <a:r>
              <a:rPr lang="en-CA" sz="1800" spc="1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activity</a:t>
            </a:r>
            <a:r>
              <a:rPr lang="en-CA" sz="1800" spc="2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throughout the</a:t>
            </a:r>
            <a:r>
              <a:rPr lang="en-CA" sz="1800" spc="3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PPP</a:t>
            </a:r>
            <a:r>
              <a:rPr lang="en-CA" sz="1800" spc="3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reverse</a:t>
            </a:r>
            <a:r>
              <a:rPr lang="en-CA" sz="1800" spc="1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supply-chain;</a:t>
            </a:r>
            <a:r>
              <a:rPr lang="en-CA" sz="1800" spc="19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simp</a:t>
            </a:r>
            <a:r>
              <a:rPr lang="en-CA" sz="1800" spc="-5" dirty="0">
                <a:effectLst/>
                <a:latin typeface="Calibri" panose="020F0502020204030204" pitchFamily="34" charset="0"/>
                <a:ea typeface="Arial" panose="020B0604020202020204" pitchFamily="34" charset="0"/>
                <a:cs typeface="Calibri" panose="020F0502020204030204" pitchFamily="34" charset="0"/>
              </a:rPr>
              <a:t>l</a:t>
            </a:r>
            <a:r>
              <a:rPr lang="en-CA" sz="1800" dirty="0">
                <a:effectLst/>
                <a:latin typeface="Calibri" panose="020F0502020204030204" pitchFamily="34" charset="0"/>
                <a:ea typeface="Arial" panose="020B0604020202020204" pitchFamily="34" charset="0"/>
                <a:cs typeface="Calibri" panose="020F0502020204030204" pitchFamily="34" charset="0"/>
              </a:rPr>
              <a:t>e</a:t>
            </a:r>
            <a:r>
              <a:rPr lang="en-CA" sz="1800" spc="19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rules</a:t>
            </a:r>
            <a:r>
              <a:rPr lang="en-CA" sz="1800" spc="20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will</a:t>
            </a:r>
            <a:r>
              <a:rPr lang="en-CA" sz="1800" spc="20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provide</a:t>
            </a:r>
            <a:r>
              <a:rPr lang="en-CA" sz="1800" spc="19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clarity</a:t>
            </a:r>
            <a:r>
              <a:rPr lang="en-CA" sz="1800" spc="19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and</a:t>
            </a:r>
            <a:r>
              <a:rPr lang="en-CA" sz="1800" spc="20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certainty</a:t>
            </a:r>
            <a:r>
              <a:rPr lang="en-CA" sz="1800" spc="18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to</a:t>
            </a:r>
            <a:r>
              <a:rPr lang="en-CA" sz="1800" spc="21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those</a:t>
            </a:r>
            <a:r>
              <a:rPr lang="en-CA" sz="1800" spc="20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coll</a:t>
            </a:r>
            <a:r>
              <a:rPr lang="en-CA" sz="1800" spc="-5" dirty="0">
                <a:effectLst/>
                <a:latin typeface="Calibri" panose="020F0502020204030204" pitchFamily="34" charset="0"/>
                <a:ea typeface="Arial" panose="020B0604020202020204" pitchFamily="34" charset="0"/>
                <a:cs typeface="Calibri" panose="020F0502020204030204" pitchFamily="34" charset="0"/>
              </a:rPr>
              <a:t>e</a:t>
            </a:r>
            <a:r>
              <a:rPr lang="en-CA" sz="1800" dirty="0">
                <a:effectLst/>
                <a:latin typeface="Calibri" panose="020F0502020204030204" pitchFamily="34" charset="0"/>
                <a:ea typeface="Arial" panose="020B0604020202020204" pitchFamily="34" charset="0"/>
                <a:cs typeface="Calibri" panose="020F0502020204030204" pitchFamily="34" charset="0"/>
              </a:rPr>
              <a:t>cti</a:t>
            </a:r>
            <a:r>
              <a:rPr lang="en-CA" sz="1800" spc="-5" dirty="0">
                <a:effectLst/>
                <a:latin typeface="Calibri" panose="020F0502020204030204" pitchFamily="34" charset="0"/>
                <a:ea typeface="Arial" panose="020B0604020202020204" pitchFamily="34" charset="0"/>
                <a:cs typeface="Calibri" panose="020F0502020204030204" pitchFamily="34" charset="0"/>
              </a:rPr>
              <a:t>n</a:t>
            </a:r>
            <a:r>
              <a:rPr lang="en-CA" sz="1800" dirty="0">
                <a:effectLst/>
                <a:latin typeface="Calibri" panose="020F0502020204030204" pitchFamily="34" charset="0"/>
                <a:ea typeface="Arial" panose="020B0604020202020204" pitchFamily="34" charset="0"/>
                <a:cs typeface="Calibri" panose="020F0502020204030204" pitchFamily="34" charset="0"/>
              </a:rPr>
              <a:t>g</a:t>
            </a:r>
            <a:r>
              <a:rPr lang="en-CA" sz="1800" spc="18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and</a:t>
            </a:r>
            <a:r>
              <a:rPr lang="en-CA" sz="1800" spc="20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recycli</a:t>
            </a:r>
            <a:r>
              <a:rPr lang="en-CA" sz="1800" spc="-5" dirty="0">
                <a:effectLst/>
                <a:latin typeface="Calibri" panose="020F0502020204030204" pitchFamily="34" charset="0"/>
                <a:ea typeface="Arial" panose="020B0604020202020204" pitchFamily="34" charset="0"/>
                <a:cs typeface="Calibri" panose="020F0502020204030204" pitchFamily="34" charset="0"/>
              </a:rPr>
              <a:t>n</a:t>
            </a:r>
            <a:r>
              <a:rPr lang="en-CA" sz="1800" dirty="0">
                <a:effectLst/>
                <a:latin typeface="Calibri" panose="020F0502020204030204" pitchFamily="34" charset="0"/>
                <a:ea typeface="Arial" panose="020B0604020202020204" pitchFamily="34" charset="0"/>
                <a:cs typeface="Calibri" panose="020F0502020204030204" pitchFamily="34" charset="0"/>
              </a:rPr>
              <a:t>g PPP;</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39370" lvl="0" indent="-342900">
              <a:buFont typeface="Symbol" panose="05050102010706020507" pitchFamily="18" charset="2"/>
              <a:buChar char=""/>
              <a:tabLst>
                <a:tab pos="533400" algn="l"/>
              </a:tabLst>
            </a:pPr>
            <a:r>
              <a:rPr lang="en-CA" sz="1800" b="1" dirty="0">
                <a:effectLst/>
                <a:latin typeface="Calibri" panose="020F0502020204030204" pitchFamily="34" charset="0"/>
                <a:ea typeface="Arial" panose="020B0604020202020204" pitchFamily="34" charset="0"/>
                <a:cs typeface="Calibri" panose="020F0502020204030204" pitchFamily="34" charset="0"/>
              </a:rPr>
              <a:t>Foster</a:t>
            </a:r>
            <a:r>
              <a:rPr lang="en-CA" sz="1800" b="1" spc="-20" dirty="0">
                <a:effectLst/>
                <a:latin typeface="Calibri" panose="020F0502020204030204" pitchFamily="34" charset="0"/>
                <a:ea typeface="Arial" panose="020B0604020202020204" pitchFamily="34" charset="0"/>
                <a:cs typeface="Calibri" panose="020F0502020204030204" pitchFamily="34" charset="0"/>
              </a:rPr>
              <a:t> </a:t>
            </a:r>
            <a:r>
              <a:rPr lang="en-CA" sz="1800" b="1" dirty="0">
                <a:effectLst/>
                <a:latin typeface="Calibri" panose="020F0502020204030204" pitchFamily="34" charset="0"/>
                <a:ea typeface="Arial" panose="020B0604020202020204" pitchFamily="34" charset="0"/>
                <a:cs typeface="Calibri" panose="020F0502020204030204" pitchFamily="34" charset="0"/>
              </a:rPr>
              <a:t>interaction,</a:t>
            </a:r>
            <a:r>
              <a:rPr lang="en-CA" sz="1800" b="1" spc="-45" dirty="0">
                <a:effectLst/>
                <a:latin typeface="Calibri" panose="020F0502020204030204" pitchFamily="34" charset="0"/>
                <a:ea typeface="Arial" panose="020B0604020202020204" pitchFamily="34" charset="0"/>
                <a:cs typeface="Calibri" panose="020F0502020204030204" pitchFamily="34" charset="0"/>
              </a:rPr>
              <a:t> </a:t>
            </a:r>
            <a:r>
              <a:rPr lang="en-CA" sz="1800" b="1" dirty="0">
                <a:effectLst/>
                <a:latin typeface="Calibri" panose="020F0502020204030204" pitchFamily="34" charset="0"/>
                <a:ea typeface="Arial" panose="020B0604020202020204" pitchFamily="34" charset="0"/>
                <a:cs typeface="Calibri" panose="020F0502020204030204" pitchFamily="34" charset="0"/>
              </a:rPr>
              <a:t>col</a:t>
            </a:r>
            <a:r>
              <a:rPr lang="en-CA" sz="1800" b="1" spc="-5" dirty="0">
                <a:effectLst/>
                <a:latin typeface="Calibri" panose="020F0502020204030204" pitchFamily="34" charset="0"/>
                <a:ea typeface="Arial" panose="020B0604020202020204" pitchFamily="34" charset="0"/>
                <a:cs typeface="Calibri" panose="020F0502020204030204" pitchFamily="34" charset="0"/>
              </a:rPr>
              <a:t>l</a:t>
            </a:r>
            <a:r>
              <a:rPr lang="en-CA" sz="1800" b="1" dirty="0">
                <a:effectLst/>
                <a:latin typeface="Calibri" panose="020F0502020204030204" pitchFamily="34" charset="0"/>
                <a:ea typeface="Arial" panose="020B0604020202020204" pitchFamily="34" charset="0"/>
                <a:cs typeface="Calibri" panose="020F0502020204030204" pitchFamily="34" charset="0"/>
              </a:rPr>
              <a:t>aboration</a:t>
            </a:r>
            <a:r>
              <a:rPr lang="en-CA" sz="1800" b="1" spc="-55" dirty="0">
                <a:effectLst/>
                <a:latin typeface="Calibri" panose="020F0502020204030204" pitchFamily="34" charset="0"/>
                <a:ea typeface="Arial" panose="020B0604020202020204" pitchFamily="34" charset="0"/>
                <a:cs typeface="Calibri" panose="020F0502020204030204" pitchFamily="34" charset="0"/>
              </a:rPr>
              <a:t> </a:t>
            </a:r>
            <a:r>
              <a:rPr lang="en-CA" sz="1800" b="1" dirty="0">
                <a:effectLst/>
                <a:latin typeface="Calibri" panose="020F0502020204030204" pitchFamily="34" charset="0"/>
                <a:ea typeface="Arial" panose="020B0604020202020204" pitchFamily="34" charset="0"/>
                <a:cs typeface="Calibri" panose="020F0502020204030204" pitchFamily="34" charset="0"/>
              </a:rPr>
              <a:t>and</a:t>
            </a:r>
            <a:r>
              <a:rPr lang="en-CA" sz="1800" b="1" spc="-5" dirty="0">
                <a:effectLst/>
                <a:latin typeface="Calibri" panose="020F0502020204030204" pitchFamily="34" charset="0"/>
                <a:ea typeface="Arial" panose="020B0604020202020204" pitchFamily="34" charset="0"/>
                <a:cs typeface="Calibri" panose="020F0502020204030204" pitchFamily="34" charset="0"/>
              </a:rPr>
              <a:t> </a:t>
            </a:r>
            <a:r>
              <a:rPr lang="en-CA" sz="1800" b="1" dirty="0">
                <a:effectLst/>
                <a:latin typeface="Calibri" panose="020F0502020204030204" pitchFamily="34" charset="0"/>
                <a:ea typeface="Arial" panose="020B0604020202020204" pitchFamily="34" charset="0"/>
                <a:cs typeface="Calibri" panose="020F0502020204030204" pitchFamily="34" charset="0"/>
              </a:rPr>
              <a:t>competition</a:t>
            </a:r>
            <a:r>
              <a:rPr lang="en-CA" sz="1800" b="1" spc="-45" dirty="0">
                <a:effectLst/>
                <a:latin typeface="Calibri" panose="020F0502020204030204" pitchFamily="34" charset="0"/>
                <a:ea typeface="Arial" panose="020B0604020202020204" pitchFamily="34" charset="0"/>
                <a:cs typeface="Calibri" panose="020F0502020204030204" pitchFamily="34" charset="0"/>
              </a:rPr>
              <a:t> </a:t>
            </a:r>
            <a:r>
              <a:rPr lang="en-CA" sz="1800" b="1" dirty="0">
                <a:effectLst/>
                <a:latin typeface="Calibri" panose="020F0502020204030204" pitchFamily="34" charset="0"/>
                <a:ea typeface="Arial" panose="020B0604020202020204" pitchFamily="34" charset="0"/>
                <a:cs typeface="Calibri" panose="020F0502020204030204" pitchFamily="34" charset="0"/>
              </a:rPr>
              <a:t>to</a:t>
            </a:r>
            <a:r>
              <a:rPr lang="en-CA" sz="1800" b="1" spc="5" dirty="0">
                <a:effectLst/>
                <a:latin typeface="Calibri" panose="020F0502020204030204" pitchFamily="34" charset="0"/>
                <a:ea typeface="Arial" panose="020B0604020202020204" pitchFamily="34" charset="0"/>
                <a:cs typeface="Calibri" panose="020F0502020204030204" pitchFamily="34" charset="0"/>
              </a:rPr>
              <a:t> </a:t>
            </a:r>
            <a:r>
              <a:rPr lang="en-CA" sz="1800" b="1" dirty="0">
                <a:effectLst/>
                <a:latin typeface="Calibri" panose="020F0502020204030204" pitchFamily="34" charset="0"/>
                <a:ea typeface="Arial" panose="020B0604020202020204" pitchFamily="34" charset="0"/>
                <a:cs typeface="Calibri" panose="020F0502020204030204" pitchFamily="34" charset="0"/>
              </a:rPr>
              <a:t>drive</a:t>
            </a:r>
            <a:r>
              <a:rPr lang="en-CA" sz="1800" b="1" spc="-10" dirty="0">
                <a:effectLst/>
                <a:latin typeface="Calibri" panose="020F0502020204030204" pitchFamily="34" charset="0"/>
                <a:ea typeface="Arial" panose="020B0604020202020204" pitchFamily="34" charset="0"/>
                <a:cs typeface="Calibri" panose="020F0502020204030204" pitchFamily="34" charset="0"/>
              </a:rPr>
              <a:t> </a:t>
            </a:r>
            <a:r>
              <a:rPr lang="en-CA" sz="1800" b="1" dirty="0">
                <a:effectLst/>
                <a:latin typeface="Calibri" panose="020F0502020204030204" pitchFamily="34" charset="0"/>
                <a:ea typeface="Arial" panose="020B0604020202020204" pitchFamily="34" charset="0"/>
                <a:cs typeface="Calibri" panose="020F0502020204030204" pitchFamily="34" charset="0"/>
              </a:rPr>
              <a:t>innovati</a:t>
            </a:r>
            <a:r>
              <a:rPr lang="en-CA" sz="1800" b="1" spc="-5" dirty="0">
                <a:effectLst/>
                <a:latin typeface="Calibri" panose="020F0502020204030204" pitchFamily="34" charset="0"/>
                <a:ea typeface="Arial" panose="020B0604020202020204" pitchFamily="34" charset="0"/>
                <a:cs typeface="Calibri" panose="020F0502020204030204" pitchFamily="34" charset="0"/>
              </a:rPr>
              <a:t>o</a:t>
            </a:r>
            <a:r>
              <a:rPr lang="en-CA" sz="1800" b="1" dirty="0">
                <a:effectLst/>
                <a:latin typeface="Calibri" panose="020F0502020204030204" pitchFamily="34" charset="0"/>
                <a:ea typeface="Arial" panose="020B0604020202020204" pitchFamily="34" charset="0"/>
                <a:cs typeface="Calibri" panose="020F0502020204030204" pitchFamily="34" charset="0"/>
              </a:rPr>
              <a:t>n</a:t>
            </a:r>
            <a:r>
              <a:rPr lang="en-CA" sz="1800" b="1" spc="-50" dirty="0">
                <a:effectLst/>
                <a:latin typeface="Calibri" panose="020F0502020204030204" pitchFamily="34" charset="0"/>
                <a:ea typeface="Arial" panose="020B0604020202020204" pitchFamily="34" charset="0"/>
                <a:cs typeface="Calibri" panose="020F0502020204030204" pitchFamily="34" charset="0"/>
              </a:rPr>
              <a:t> </a:t>
            </a:r>
            <a:r>
              <a:rPr lang="en-CA" sz="1800" spc="1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innovation</a:t>
            </a:r>
            <a:r>
              <a:rPr lang="en-CA" sz="1800" spc="-3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is the</a:t>
            </a:r>
            <a:r>
              <a:rPr lang="en-CA" sz="1800" spc="19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result</a:t>
            </a:r>
            <a:r>
              <a:rPr lang="en-CA" sz="1800" spc="185" dirty="0">
                <a:effectLst/>
                <a:latin typeface="Calibri" panose="020F0502020204030204" pitchFamily="34" charset="0"/>
                <a:ea typeface="Arial" panose="020B0604020202020204" pitchFamily="34" charset="0"/>
                <a:cs typeface="Calibri" panose="020F0502020204030204" pitchFamily="34" charset="0"/>
              </a:rPr>
              <a:t> </a:t>
            </a:r>
            <a:r>
              <a:rPr lang="en-CA" sz="1800" spc="-5" dirty="0">
                <a:effectLst/>
                <a:latin typeface="Calibri" panose="020F0502020204030204" pitchFamily="34" charset="0"/>
                <a:ea typeface="Arial" panose="020B0604020202020204" pitchFamily="34" charset="0"/>
                <a:cs typeface="Calibri" panose="020F0502020204030204" pitchFamily="34" charset="0"/>
              </a:rPr>
              <a:t>o</a:t>
            </a:r>
            <a:r>
              <a:rPr lang="en-CA" sz="1800" dirty="0">
                <a:effectLst/>
                <a:latin typeface="Calibri" panose="020F0502020204030204" pitchFamily="34" charset="0"/>
                <a:ea typeface="Arial" panose="020B0604020202020204" pitchFamily="34" charset="0"/>
                <a:cs typeface="Calibri" panose="020F0502020204030204" pitchFamily="34" charset="0"/>
              </a:rPr>
              <a:t>f</a:t>
            </a:r>
            <a:r>
              <a:rPr lang="en-CA" sz="1800" spc="20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complex</a:t>
            </a:r>
            <a:r>
              <a:rPr lang="en-CA" sz="1800" spc="170" dirty="0">
                <a:effectLst/>
                <a:latin typeface="Calibri" panose="020F0502020204030204" pitchFamily="34" charset="0"/>
                <a:ea typeface="Arial" panose="020B0604020202020204" pitchFamily="34" charset="0"/>
                <a:cs typeface="Calibri" panose="020F0502020204030204" pitchFamily="34" charset="0"/>
              </a:rPr>
              <a:t> </a:t>
            </a:r>
            <a:r>
              <a:rPr lang="en-CA" sz="1800" spc="10" dirty="0">
                <a:effectLst/>
                <a:latin typeface="Calibri" panose="020F0502020204030204" pitchFamily="34" charset="0"/>
                <a:ea typeface="Arial" panose="020B0604020202020204" pitchFamily="34" charset="0"/>
                <a:cs typeface="Calibri" panose="020F0502020204030204" pitchFamily="34" charset="0"/>
              </a:rPr>
              <a:t>i</a:t>
            </a:r>
            <a:r>
              <a:rPr lang="en-CA" sz="1800" dirty="0">
                <a:effectLst/>
                <a:latin typeface="Calibri" panose="020F0502020204030204" pitchFamily="34" charset="0"/>
                <a:ea typeface="Arial" panose="020B0604020202020204" pitchFamily="34" charset="0"/>
                <a:cs typeface="Calibri" panose="020F0502020204030204" pitchFamily="34" charset="0"/>
              </a:rPr>
              <a:t>nteractions</a:t>
            </a:r>
            <a:r>
              <a:rPr lang="en-CA" sz="1800" spc="15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of</a:t>
            </a:r>
            <a:r>
              <a:rPr lang="en-CA" sz="1800" spc="20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ideas</a:t>
            </a:r>
            <a:r>
              <a:rPr lang="en-CA" sz="1800" spc="18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a</a:t>
            </a:r>
            <a:r>
              <a:rPr lang="en-CA" sz="1800" spc="-5" dirty="0">
                <a:effectLst/>
                <a:latin typeface="Calibri" panose="020F0502020204030204" pitchFamily="34" charset="0"/>
                <a:ea typeface="Arial" panose="020B0604020202020204" pitchFamily="34" charset="0"/>
                <a:cs typeface="Calibri" panose="020F0502020204030204" pitchFamily="34" charset="0"/>
              </a:rPr>
              <a:t>n</a:t>
            </a:r>
            <a:r>
              <a:rPr lang="en-CA" sz="1800" dirty="0">
                <a:effectLst/>
                <a:latin typeface="Calibri" panose="020F0502020204030204" pitchFamily="34" charset="0"/>
                <a:ea typeface="Arial" panose="020B0604020202020204" pitchFamily="34" charset="0"/>
                <a:cs typeface="Calibri" panose="020F0502020204030204" pitchFamily="34" charset="0"/>
              </a:rPr>
              <a:t>d</a:t>
            </a:r>
            <a:r>
              <a:rPr lang="en-CA" sz="1800" spc="19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efforts</a:t>
            </a:r>
            <a:r>
              <a:rPr lang="en-CA" sz="1800" spc="18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among</a:t>
            </a:r>
            <a:r>
              <a:rPr lang="en-CA" sz="1800" spc="17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prod</a:t>
            </a:r>
            <a:r>
              <a:rPr lang="en-CA" sz="1800" spc="5" dirty="0">
                <a:effectLst/>
                <a:latin typeface="Calibri" panose="020F0502020204030204" pitchFamily="34" charset="0"/>
                <a:ea typeface="Arial" panose="020B0604020202020204" pitchFamily="34" charset="0"/>
                <a:cs typeface="Calibri" panose="020F0502020204030204" pitchFamily="34" charset="0"/>
              </a:rPr>
              <a:t>u</a:t>
            </a:r>
            <a:r>
              <a:rPr lang="en-CA" sz="1800" dirty="0">
                <a:effectLst/>
                <a:latin typeface="Calibri" panose="020F0502020204030204" pitchFamily="34" charset="0"/>
                <a:ea typeface="Arial" panose="020B0604020202020204" pitchFamily="34" charset="0"/>
                <a:cs typeface="Calibri" panose="020F0502020204030204" pitchFamily="34" charset="0"/>
              </a:rPr>
              <a:t>cers</a:t>
            </a:r>
            <a:r>
              <a:rPr lang="en-CA" sz="1800" spc="16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and</a:t>
            </a:r>
            <a:r>
              <a:rPr lang="en-CA" sz="1800" spc="19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private, public</a:t>
            </a:r>
            <a:r>
              <a:rPr lang="en-CA" sz="1800" spc="20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and</a:t>
            </a:r>
            <a:r>
              <a:rPr lang="en-CA" sz="1800" spc="20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not-for-profit</a:t>
            </a:r>
            <a:r>
              <a:rPr lang="en-CA" sz="1800" spc="16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entities</a:t>
            </a:r>
            <a:r>
              <a:rPr lang="en-CA" sz="1800" spc="19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wi</a:t>
            </a:r>
            <a:r>
              <a:rPr lang="en-CA" sz="1800" spc="-5" dirty="0">
                <a:effectLst/>
                <a:latin typeface="Calibri" panose="020F0502020204030204" pitchFamily="34" charset="0"/>
                <a:ea typeface="Arial" panose="020B0604020202020204" pitchFamily="34" charset="0"/>
                <a:cs typeface="Calibri" panose="020F0502020204030204" pitchFamily="34" charset="0"/>
              </a:rPr>
              <a:t>t</a:t>
            </a:r>
            <a:r>
              <a:rPr lang="en-CA" sz="1800" dirty="0">
                <a:effectLst/>
                <a:latin typeface="Calibri" panose="020F0502020204030204" pitchFamily="34" charset="0"/>
                <a:ea typeface="Arial" panose="020B0604020202020204" pitchFamily="34" charset="0"/>
                <a:cs typeface="Calibri" panose="020F0502020204030204" pitchFamily="34" charset="0"/>
              </a:rPr>
              <a:t>h</a:t>
            </a:r>
            <a:r>
              <a:rPr lang="en-CA" sz="1800" spc="21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parties</a:t>
            </a:r>
            <a:r>
              <a:rPr lang="en-CA" sz="1800" spc="20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bringing</a:t>
            </a:r>
            <a:r>
              <a:rPr lang="en-CA" sz="1800" spc="19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toge</a:t>
            </a:r>
            <a:r>
              <a:rPr lang="en-CA" sz="1800" spc="-5" dirty="0">
                <a:effectLst/>
                <a:latin typeface="Calibri" panose="020F0502020204030204" pitchFamily="34" charset="0"/>
                <a:ea typeface="Arial" panose="020B0604020202020204" pitchFamily="34" charset="0"/>
                <a:cs typeface="Calibri" panose="020F0502020204030204" pitchFamily="34" charset="0"/>
              </a:rPr>
              <a:t>t</a:t>
            </a:r>
            <a:r>
              <a:rPr lang="en-CA" sz="1800" dirty="0">
                <a:effectLst/>
                <a:latin typeface="Calibri" panose="020F0502020204030204" pitchFamily="34" charset="0"/>
                <a:ea typeface="Arial" panose="020B0604020202020204" pitchFamily="34" charset="0"/>
                <a:cs typeface="Calibri" panose="020F0502020204030204" pitchFamily="34" charset="0"/>
              </a:rPr>
              <a:t>her</a:t>
            </a:r>
            <a:r>
              <a:rPr lang="en-CA" sz="1800" spc="19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complimentary</a:t>
            </a:r>
            <a:r>
              <a:rPr lang="en-CA" sz="1800" spc="16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skills</a:t>
            </a:r>
            <a:r>
              <a:rPr lang="en-CA" sz="1800" spc="20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to collaborate</a:t>
            </a:r>
            <a:r>
              <a:rPr lang="en-CA" sz="1800" spc="-6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and</a:t>
            </a:r>
            <a:r>
              <a:rPr lang="en-CA" sz="1800" spc="-2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deliver</a:t>
            </a:r>
            <a:r>
              <a:rPr lang="en-CA" sz="1800" spc="-3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more</a:t>
            </a:r>
            <a:r>
              <a:rPr lang="en-CA" sz="1800" spc="-2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value;</a:t>
            </a:r>
            <a:r>
              <a:rPr lang="en-CA" sz="1800" spc="-25" dirty="0">
                <a:effectLst/>
                <a:latin typeface="Calibri" panose="020F0502020204030204" pitchFamily="34" charset="0"/>
                <a:ea typeface="Arial" panose="020B0604020202020204" pitchFamily="34" charset="0"/>
                <a:cs typeface="Calibri" panose="020F0502020204030204" pitchFamily="34" charset="0"/>
              </a:rPr>
              <a:t> and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38735" lvl="0" indent="-342900">
              <a:buFont typeface="Symbol" panose="05050102010706020507" pitchFamily="18" charset="2"/>
              <a:buChar char=""/>
              <a:tabLst>
                <a:tab pos="533400" algn="l"/>
              </a:tabLst>
            </a:pPr>
            <a:r>
              <a:rPr lang="en-CA" sz="1800" b="1" dirty="0">
                <a:effectLst/>
                <a:latin typeface="Calibri" panose="020F0502020204030204" pitchFamily="34" charset="0"/>
                <a:ea typeface="Arial" panose="020B0604020202020204" pitchFamily="34" charset="0"/>
                <a:cs typeface="Calibri" panose="020F0502020204030204" pitchFamily="34" charset="0"/>
              </a:rPr>
              <a:t>Set</a:t>
            </a:r>
            <a:r>
              <a:rPr lang="en-CA" sz="1800" b="1" spc="70" dirty="0">
                <a:effectLst/>
                <a:latin typeface="Calibri" panose="020F0502020204030204" pitchFamily="34" charset="0"/>
                <a:ea typeface="Arial" panose="020B0604020202020204" pitchFamily="34" charset="0"/>
                <a:cs typeface="Calibri" panose="020F0502020204030204" pitchFamily="34" charset="0"/>
              </a:rPr>
              <a:t> </a:t>
            </a:r>
            <a:r>
              <a:rPr lang="en-CA" sz="1800" b="1" dirty="0">
                <a:effectLst/>
                <a:latin typeface="Calibri" panose="020F0502020204030204" pitchFamily="34" charset="0"/>
                <a:ea typeface="Arial" panose="020B0604020202020204" pitchFamily="34" charset="0"/>
                <a:cs typeface="Calibri" panose="020F0502020204030204" pitchFamily="34" charset="0"/>
              </a:rPr>
              <a:t>the</a:t>
            </a:r>
            <a:r>
              <a:rPr lang="en-CA" sz="1800" b="1" spc="70" dirty="0">
                <a:effectLst/>
                <a:latin typeface="Calibri" panose="020F0502020204030204" pitchFamily="34" charset="0"/>
                <a:ea typeface="Arial" panose="020B0604020202020204" pitchFamily="34" charset="0"/>
                <a:cs typeface="Calibri" panose="020F0502020204030204" pitchFamily="34" charset="0"/>
              </a:rPr>
              <a:t> </a:t>
            </a:r>
            <a:r>
              <a:rPr lang="en-CA" sz="1800" b="1" dirty="0">
                <a:effectLst/>
                <a:latin typeface="Calibri" panose="020F0502020204030204" pitchFamily="34" charset="0"/>
                <a:ea typeface="Arial" panose="020B0604020202020204" pitchFamily="34" charset="0"/>
                <a:cs typeface="Calibri" panose="020F0502020204030204" pitchFamily="34" charset="0"/>
              </a:rPr>
              <a:t>stage</a:t>
            </a:r>
            <a:r>
              <a:rPr lang="en-CA" sz="1800" b="1" spc="55" dirty="0">
                <a:effectLst/>
                <a:latin typeface="Calibri" panose="020F0502020204030204" pitchFamily="34" charset="0"/>
                <a:ea typeface="Arial" panose="020B0604020202020204" pitchFamily="34" charset="0"/>
                <a:cs typeface="Calibri" panose="020F0502020204030204" pitchFamily="34" charset="0"/>
              </a:rPr>
              <a:t> </a:t>
            </a:r>
            <a:r>
              <a:rPr lang="en-CA" sz="1800" b="1" dirty="0">
                <a:effectLst/>
                <a:latin typeface="Calibri" panose="020F0502020204030204" pitchFamily="34" charset="0"/>
                <a:ea typeface="Arial" panose="020B0604020202020204" pitchFamily="34" charset="0"/>
                <a:cs typeface="Calibri" panose="020F0502020204030204" pitchFamily="34" charset="0"/>
              </a:rPr>
              <a:t>for</a:t>
            </a:r>
            <a:r>
              <a:rPr lang="en-CA" sz="1800" b="1" spc="70" dirty="0">
                <a:effectLst/>
                <a:latin typeface="Calibri" panose="020F0502020204030204" pitchFamily="34" charset="0"/>
                <a:ea typeface="Arial" panose="020B0604020202020204" pitchFamily="34" charset="0"/>
                <a:cs typeface="Calibri" panose="020F0502020204030204" pitchFamily="34" charset="0"/>
              </a:rPr>
              <a:t> </a:t>
            </a:r>
            <a:r>
              <a:rPr lang="en-CA" sz="1800" b="1" dirty="0">
                <a:effectLst/>
                <a:latin typeface="Calibri" panose="020F0502020204030204" pitchFamily="34" charset="0"/>
                <a:ea typeface="Arial" panose="020B0604020202020204" pitchFamily="34" charset="0"/>
                <a:cs typeface="Calibri" panose="020F0502020204030204" pitchFamily="34" charset="0"/>
              </a:rPr>
              <a:t>evolution</a:t>
            </a:r>
            <a:r>
              <a:rPr lang="en-CA" sz="1800" b="1" spc="35" dirty="0">
                <a:effectLst/>
                <a:latin typeface="Calibri" panose="020F0502020204030204" pitchFamily="34" charset="0"/>
                <a:ea typeface="Arial" panose="020B0604020202020204" pitchFamily="34" charset="0"/>
                <a:cs typeface="Calibri" panose="020F0502020204030204" pitchFamily="34" charset="0"/>
              </a:rPr>
              <a:t> </a:t>
            </a:r>
            <a:r>
              <a:rPr lang="en-CA" sz="1800" spc="8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ha</a:t>
            </a:r>
            <a:r>
              <a:rPr lang="en-CA" sz="1800" spc="-5" dirty="0">
                <a:effectLst/>
                <a:latin typeface="Calibri" panose="020F0502020204030204" pitchFamily="34" charset="0"/>
                <a:ea typeface="Arial" panose="020B0604020202020204" pitchFamily="34" charset="0"/>
                <a:cs typeface="Calibri" panose="020F0502020204030204" pitchFamily="34" charset="0"/>
              </a:rPr>
              <a:t>r</a:t>
            </a:r>
            <a:r>
              <a:rPr lang="en-CA" sz="1800" dirty="0">
                <a:effectLst/>
                <a:latin typeface="Calibri" panose="020F0502020204030204" pitchFamily="34" charset="0"/>
                <a:ea typeface="Arial" panose="020B0604020202020204" pitchFamily="34" charset="0"/>
                <a:cs typeface="Calibri" panose="020F0502020204030204" pitchFamily="34" charset="0"/>
              </a:rPr>
              <a:t>ness</a:t>
            </a:r>
            <a:r>
              <a:rPr lang="en-CA" sz="1800" spc="4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existi</a:t>
            </a:r>
            <a:r>
              <a:rPr lang="en-CA" sz="1800" spc="-5" dirty="0">
                <a:effectLst/>
                <a:latin typeface="Calibri" panose="020F0502020204030204" pitchFamily="34" charset="0"/>
                <a:ea typeface="Arial" panose="020B0604020202020204" pitchFamily="34" charset="0"/>
                <a:cs typeface="Calibri" panose="020F0502020204030204" pitchFamily="34" charset="0"/>
              </a:rPr>
              <a:t>n</a:t>
            </a:r>
            <a:r>
              <a:rPr lang="en-CA" sz="1800" dirty="0">
                <a:effectLst/>
                <a:latin typeface="Calibri" panose="020F0502020204030204" pitchFamily="34" charset="0"/>
                <a:ea typeface="Arial" panose="020B0604020202020204" pitchFamily="34" charset="0"/>
                <a:cs typeface="Calibri" panose="020F0502020204030204" pitchFamily="34" charset="0"/>
              </a:rPr>
              <a:t>g</a:t>
            </a:r>
            <a:r>
              <a:rPr lang="en-CA" sz="1800" spc="5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activities</a:t>
            </a:r>
            <a:r>
              <a:rPr lang="en-CA" sz="1800" spc="4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and</a:t>
            </a:r>
            <a:r>
              <a:rPr lang="en-CA" sz="1800" spc="6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build</a:t>
            </a:r>
            <a:r>
              <a:rPr lang="en-CA" sz="1800" spc="60" dirty="0">
                <a:effectLst/>
                <a:latin typeface="Calibri" panose="020F0502020204030204" pitchFamily="34" charset="0"/>
                <a:ea typeface="Arial" panose="020B0604020202020204" pitchFamily="34" charset="0"/>
                <a:cs typeface="Calibri" panose="020F0502020204030204" pitchFamily="34" charset="0"/>
              </a:rPr>
              <a:t> </a:t>
            </a:r>
            <a:r>
              <a:rPr lang="en-CA" sz="1800" spc="-5" dirty="0">
                <a:effectLst/>
                <a:latin typeface="Calibri" panose="020F0502020204030204" pitchFamily="34" charset="0"/>
                <a:ea typeface="Arial" panose="020B0604020202020204" pitchFamily="34" charset="0"/>
                <a:cs typeface="Calibri" panose="020F0502020204030204" pitchFamily="34" charset="0"/>
              </a:rPr>
              <a:t>o</a:t>
            </a:r>
            <a:r>
              <a:rPr lang="en-CA" sz="1800" dirty="0">
                <a:effectLst/>
                <a:latin typeface="Calibri" panose="020F0502020204030204" pitchFamily="34" charset="0"/>
                <a:ea typeface="Arial" panose="020B0604020202020204" pitchFamily="34" charset="0"/>
                <a:cs typeface="Calibri" panose="020F0502020204030204" pitchFamily="34" charset="0"/>
              </a:rPr>
              <a:t>n</a:t>
            </a:r>
            <a:r>
              <a:rPr lang="en-CA" sz="1800" spc="7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succ</a:t>
            </a:r>
            <a:r>
              <a:rPr lang="en-CA" sz="1800" spc="-5" dirty="0">
                <a:effectLst/>
                <a:latin typeface="Calibri" panose="020F0502020204030204" pitchFamily="34" charset="0"/>
                <a:ea typeface="Arial" panose="020B0604020202020204" pitchFamily="34" charset="0"/>
                <a:cs typeface="Calibri" panose="020F0502020204030204" pitchFamily="34" charset="0"/>
              </a:rPr>
              <a:t>e</a:t>
            </a:r>
            <a:r>
              <a:rPr lang="en-CA" sz="1800" dirty="0">
                <a:effectLst/>
                <a:latin typeface="Calibri" panose="020F0502020204030204" pitchFamily="34" charset="0"/>
                <a:ea typeface="Arial" panose="020B0604020202020204" pitchFamily="34" charset="0"/>
                <a:cs typeface="Calibri" panose="020F0502020204030204" pitchFamily="34" charset="0"/>
              </a:rPr>
              <a:t>ss</a:t>
            </a:r>
            <a:r>
              <a:rPr lang="en-CA" sz="1800" spc="45" dirty="0">
                <a:effectLst/>
                <a:latin typeface="Calibri" panose="020F0502020204030204" pitchFamily="34" charset="0"/>
                <a:ea typeface="Arial" panose="020B0604020202020204" pitchFamily="34" charset="0"/>
                <a:cs typeface="Calibri" panose="020F0502020204030204" pitchFamily="34" charset="0"/>
              </a:rPr>
              <a:t> </a:t>
            </a:r>
            <a:r>
              <a:rPr lang="en-CA" sz="1800" spc="-5" dirty="0">
                <a:effectLst/>
                <a:latin typeface="Calibri" panose="020F0502020204030204" pitchFamily="34" charset="0"/>
                <a:ea typeface="Arial" panose="020B0604020202020204" pitchFamily="34" charset="0"/>
                <a:cs typeface="Calibri" panose="020F0502020204030204" pitchFamily="34" charset="0"/>
              </a:rPr>
              <a:t>t</a:t>
            </a:r>
            <a:r>
              <a:rPr lang="en-CA" sz="1800" dirty="0">
                <a:effectLst/>
                <a:latin typeface="Calibri" panose="020F0502020204030204" pitchFamily="34" charset="0"/>
                <a:ea typeface="Arial" panose="020B0604020202020204" pitchFamily="34" charset="0"/>
                <a:cs typeface="Calibri" panose="020F0502020204030204" pitchFamily="34" charset="0"/>
              </a:rPr>
              <a:t>hrough continuous</a:t>
            </a:r>
            <a:r>
              <a:rPr lang="en-CA" sz="1800" spc="5" dirty="0">
                <a:effectLst/>
                <a:latin typeface="Calibri" panose="020F0502020204030204" pitchFamily="34" charset="0"/>
                <a:ea typeface="Arial" panose="020B0604020202020204" pitchFamily="34" charset="0"/>
                <a:cs typeface="Calibri" panose="020F0502020204030204" pitchFamily="34" charset="0"/>
              </a:rPr>
              <a:t> </a:t>
            </a:r>
            <a:r>
              <a:rPr lang="en-CA" sz="1800" spc="-5" dirty="0">
                <a:effectLst/>
                <a:latin typeface="Calibri" panose="020F0502020204030204" pitchFamily="34" charset="0"/>
                <a:ea typeface="Arial" panose="020B0604020202020204" pitchFamily="34" charset="0"/>
                <a:cs typeface="Calibri" panose="020F0502020204030204" pitchFamily="34" charset="0"/>
              </a:rPr>
              <a:t>im</a:t>
            </a:r>
            <a:r>
              <a:rPr lang="en-CA" sz="1800" dirty="0">
                <a:effectLst/>
                <a:latin typeface="Calibri" panose="020F0502020204030204" pitchFamily="34" charset="0"/>
                <a:ea typeface="Arial" panose="020B0604020202020204" pitchFamily="34" charset="0"/>
                <a:cs typeface="Calibri" panose="020F0502020204030204" pitchFamily="34" charset="0"/>
              </a:rPr>
              <a:t>pro</a:t>
            </a:r>
            <a:r>
              <a:rPr lang="en-CA" sz="1800" spc="-5" dirty="0">
                <a:effectLst/>
                <a:latin typeface="Calibri" panose="020F0502020204030204" pitchFamily="34" charset="0"/>
                <a:ea typeface="Arial" panose="020B0604020202020204" pitchFamily="34" charset="0"/>
                <a:cs typeface="Calibri" panose="020F0502020204030204" pitchFamily="34" charset="0"/>
              </a:rPr>
              <a:t>v</a:t>
            </a:r>
            <a:r>
              <a:rPr lang="en-CA" sz="1800" dirty="0">
                <a:effectLst/>
                <a:latin typeface="Calibri" panose="020F0502020204030204" pitchFamily="34" charset="0"/>
                <a:ea typeface="Arial" panose="020B0604020202020204" pitchFamily="34" charset="0"/>
                <a:cs typeface="Calibri" panose="020F0502020204030204" pitchFamily="34" charset="0"/>
              </a:rPr>
              <a:t>e</a:t>
            </a:r>
            <a:r>
              <a:rPr lang="en-CA" sz="1800" spc="-5" dirty="0">
                <a:effectLst/>
                <a:latin typeface="Calibri" panose="020F0502020204030204" pitchFamily="34" charset="0"/>
                <a:ea typeface="Arial" panose="020B0604020202020204" pitchFamily="34" charset="0"/>
                <a:cs typeface="Calibri" panose="020F0502020204030204" pitchFamily="34" charset="0"/>
              </a:rPr>
              <a:t>m</a:t>
            </a:r>
            <a:r>
              <a:rPr lang="en-CA" sz="1800" dirty="0">
                <a:effectLst/>
                <a:latin typeface="Calibri" panose="020F0502020204030204" pitchFamily="34" charset="0"/>
                <a:ea typeface="Arial" panose="020B0604020202020204" pitchFamily="34" charset="0"/>
                <a:cs typeface="Calibri" panose="020F0502020204030204" pitchFamily="34" charset="0"/>
              </a:rPr>
              <a:t>ent and</a:t>
            </a:r>
            <a:r>
              <a:rPr lang="en-CA" sz="1800" spc="4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use</a:t>
            </a:r>
            <a:r>
              <a:rPr lang="en-CA" sz="1800" spc="4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of</a:t>
            </a:r>
            <a:r>
              <a:rPr lang="en-CA" sz="1800" spc="5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econo</a:t>
            </a:r>
            <a:r>
              <a:rPr lang="en-CA" sz="1800" spc="-5" dirty="0">
                <a:effectLst/>
                <a:latin typeface="Calibri" panose="020F0502020204030204" pitchFamily="34" charset="0"/>
                <a:ea typeface="Arial" panose="020B0604020202020204" pitchFamily="34" charset="0"/>
                <a:cs typeface="Calibri" panose="020F0502020204030204" pitchFamily="34" charset="0"/>
              </a:rPr>
              <a:t>m</a:t>
            </a:r>
            <a:r>
              <a:rPr lang="en-CA" sz="1800" dirty="0">
                <a:effectLst/>
                <a:latin typeface="Calibri" panose="020F0502020204030204" pitchFamily="34" charset="0"/>
                <a:ea typeface="Arial" panose="020B0604020202020204" pitchFamily="34" charset="0"/>
                <a:cs typeface="Calibri" panose="020F0502020204030204" pitchFamily="34" charset="0"/>
              </a:rPr>
              <a:t>ic</a:t>
            </a:r>
            <a:r>
              <a:rPr lang="en-CA" sz="1800" spc="15" dirty="0">
                <a:effectLst/>
                <a:latin typeface="Calibri" panose="020F0502020204030204" pitchFamily="34" charset="0"/>
                <a:ea typeface="Arial" panose="020B0604020202020204" pitchFamily="34" charset="0"/>
                <a:cs typeface="Calibri" panose="020F0502020204030204" pitchFamily="34" charset="0"/>
              </a:rPr>
              <a:t> </a:t>
            </a:r>
            <a:r>
              <a:rPr lang="en-CA" sz="1800" spc="-5" dirty="0">
                <a:effectLst/>
                <a:latin typeface="Calibri" panose="020F0502020204030204" pitchFamily="34" charset="0"/>
                <a:ea typeface="Arial" panose="020B0604020202020204" pitchFamily="34" charset="0"/>
                <a:cs typeface="Calibri" panose="020F0502020204030204" pitchFamily="34" charset="0"/>
              </a:rPr>
              <a:t>i</a:t>
            </a:r>
            <a:r>
              <a:rPr lang="en-CA" sz="1800" dirty="0">
                <a:effectLst/>
                <a:latin typeface="Calibri" panose="020F0502020204030204" pitchFamily="34" charset="0"/>
                <a:ea typeface="Arial" panose="020B0604020202020204" pitchFamily="34" charset="0"/>
                <a:cs typeface="Calibri" panose="020F0502020204030204" pitchFamily="34" charset="0"/>
              </a:rPr>
              <a:t>ncenti</a:t>
            </a:r>
            <a:r>
              <a:rPr lang="en-CA" sz="1800" spc="-5" dirty="0">
                <a:effectLst/>
                <a:latin typeface="Calibri" panose="020F0502020204030204" pitchFamily="34" charset="0"/>
                <a:ea typeface="Arial" panose="020B0604020202020204" pitchFamily="34" charset="0"/>
                <a:cs typeface="Calibri" panose="020F0502020204030204" pitchFamily="34" charset="0"/>
              </a:rPr>
              <a:t>v</a:t>
            </a:r>
            <a:r>
              <a:rPr lang="en-CA" sz="1800" dirty="0">
                <a:effectLst/>
                <a:latin typeface="Calibri" panose="020F0502020204030204" pitchFamily="34" charset="0"/>
                <a:ea typeface="Arial" panose="020B0604020202020204" pitchFamily="34" charset="0"/>
                <a:cs typeface="Calibri" panose="020F0502020204030204" pitchFamily="34" charset="0"/>
              </a:rPr>
              <a:t>es</a:t>
            </a:r>
            <a:r>
              <a:rPr lang="en-CA" sz="1800" spc="1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to</a:t>
            </a:r>
            <a:r>
              <a:rPr lang="en-CA" sz="1800" spc="5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increase</a:t>
            </a:r>
            <a:r>
              <a:rPr lang="en-CA" sz="1800" spc="15" dirty="0">
                <a:effectLst/>
                <a:latin typeface="Calibri" panose="020F0502020204030204" pitchFamily="34" charset="0"/>
                <a:ea typeface="Arial" panose="020B0604020202020204" pitchFamily="34" charset="0"/>
                <a:cs typeface="Calibri" panose="020F0502020204030204" pitchFamily="34" charset="0"/>
              </a:rPr>
              <a:t> </a:t>
            </a:r>
            <a:r>
              <a:rPr lang="en-CA" sz="1800" spc="-5" dirty="0">
                <a:effectLst/>
                <a:latin typeface="Calibri" panose="020F0502020204030204" pitchFamily="34" charset="0"/>
                <a:ea typeface="Arial" panose="020B0604020202020204" pitchFamily="34" charset="0"/>
                <a:cs typeface="Calibri" panose="020F0502020204030204" pitchFamily="34" charset="0"/>
              </a:rPr>
              <a:t>c</a:t>
            </a:r>
            <a:r>
              <a:rPr lang="en-CA" sz="1800" dirty="0">
                <a:effectLst/>
                <a:latin typeface="Calibri" panose="020F0502020204030204" pitchFamily="34" charset="0"/>
                <a:ea typeface="Arial" panose="020B0604020202020204" pitchFamily="34" charset="0"/>
                <a:cs typeface="Calibri" panose="020F0502020204030204" pitchFamily="34" charset="0"/>
              </a:rPr>
              <a:t>ollection</a:t>
            </a:r>
            <a:r>
              <a:rPr lang="en-CA" sz="1800" spc="20" dirty="0">
                <a:effectLst/>
                <a:latin typeface="Calibri" panose="020F0502020204030204" pitchFamily="34" charset="0"/>
                <a:ea typeface="Arial" panose="020B0604020202020204" pitchFamily="34" charset="0"/>
                <a:cs typeface="Calibri" panose="020F0502020204030204" pitchFamily="34" charset="0"/>
              </a:rPr>
              <a:t> </a:t>
            </a:r>
            <a:r>
              <a:rPr lang="en-CA" sz="1800" spc="-5" dirty="0">
                <a:effectLst/>
                <a:latin typeface="Calibri" panose="020F0502020204030204" pitchFamily="34" charset="0"/>
                <a:ea typeface="Arial" panose="020B0604020202020204" pitchFamily="34" charset="0"/>
                <a:cs typeface="Calibri" panose="020F0502020204030204" pitchFamily="34" charset="0"/>
              </a:rPr>
              <a:t>o</a:t>
            </a:r>
            <a:r>
              <a:rPr lang="en-CA" sz="1800" dirty="0">
                <a:effectLst/>
                <a:latin typeface="Calibri" panose="020F0502020204030204" pitchFamily="34" charset="0"/>
                <a:ea typeface="Arial" panose="020B0604020202020204" pitchFamily="34" charset="0"/>
                <a:cs typeface="Calibri" panose="020F0502020204030204" pitchFamily="34" charset="0"/>
              </a:rPr>
              <a:t>f</a:t>
            </a:r>
            <a:r>
              <a:rPr lang="en-CA" sz="1800" spc="5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PPP and</a:t>
            </a:r>
            <a:r>
              <a:rPr lang="en-CA" sz="1800" spc="-2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improve</a:t>
            </a:r>
            <a:r>
              <a:rPr lang="en-CA" sz="1800" spc="-30"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system</a:t>
            </a:r>
            <a:r>
              <a:rPr lang="en-CA" sz="1800" spc="-35" dirty="0">
                <a:effectLst/>
                <a:latin typeface="Calibri" panose="020F0502020204030204" pitchFamily="34" charset="0"/>
                <a:ea typeface="Arial" panose="020B0604020202020204" pitchFamily="34" charset="0"/>
                <a:cs typeface="Calibri" panose="020F0502020204030204" pitchFamily="34" charset="0"/>
              </a:rPr>
              <a:t> </a:t>
            </a:r>
            <a:r>
              <a:rPr lang="en-CA" sz="1800" dirty="0">
                <a:effectLst/>
                <a:latin typeface="Calibri" panose="020F0502020204030204" pitchFamily="34" charset="0"/>
                <a:ea typeface="Arial" panose="020B0604020202020204" pitchFamily="34" charset="0"/>
                <a:cs typeface="Calibri" panose="020F0502020204030204" pitchFamily="34" charset="0"/>
              </a:rPr>
              <a:t>efficiency.</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92325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946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7685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Emphasize targeting of logical post-collection flows from one or more clusters of </a:t>
            </a:r>
            <a:r>
              <a:rPr lang="en-CA" sz="1800" u="sng" dirty="0">
                <a:effectLst/>
                <a:latin typeface="Calibri" panose="020F0502020204030204" pitchFamily="34" charset="0"/>
                <a:ea typeface="Times New Roman" panose="02020603050405020304" pitchFamily="18" charset="0"/>
                <a:cs typeface="Times New Roman" panose="02020603050405020304" pitchFamily="18" charset="0"/>
              </a:rPr>
              <a:t>large communities </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with existing curbside and multi-family PPP programs participating in the MMSW program. </a:t>
            </a:r>
          </a:p>
          <a:p>
            <a:endParaRPr lang="en-CA" dirty="0"/>
          </a:p>
        </p:txBody>
      </p:sp>
    </p:spTree>
    <p:extLst>
      <p:ext uri="{BB962C8B-B14F-4D97-AF65-F5344CB8AC3E}">
        <p14:creationId xmlns:p14="http://schemas.microsoft.com/office/powerpoint/2010/main" val="1630632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Designed with sufficient incentive to collect the amount of PPP required by MMSW to meet its targets and to cover fair and reasonable collection costs borne by contracted collectors operating efficient programs.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As the roles and responsibilities of collection service providers under Transition Phase 1 and 2 will differ from the services provided under current service agreements (e.g., collection service providers will no longer be required to procure post-collection services), the incentive rates offered will reflect this new outcome.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As in past years, MMSW will work with the Advisory Committee in determining its approach to these studies.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09929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9859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9658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759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CA"/>
              <a:t>MMSW was established in 2013 as the producer responsibility organization (PRO) for the management of household waste packaging and paper product (WPP)</a:t>
            </a:r>
          </a:p>
          <a:p>
            <a:endParaRPr lang="en-CA"/>
          </a:p>
        </p:txBody>
      </p:sp>
      <p:sp>
        <p:nvSpPr>
          <p:cNvPr id="4" name="Slide Number Placeholder 3"/>
          <p:cNvSpPr>
            <a:spLocks noGrp="1"/>
          </p:cNvSpPr>
          <p:nvPr>
            <p:ph type="sldNum" sz="quarter" idx="10"/>
          </p:nvPr>
        </p:nvSpPr>
        <p:spPr/>
        <p:txBody>
          <a:bodyPr/>
          <a:lstStyle/>
          <a:p>
            <a:pPr>
              <a:defRPr/>
            </a:pPr>
            <a:fld id="{602FD6F5-D04F-4E5E-A0E2-535EB1C26872}" type="slidenum">
              <a:rPr lang="mk-MK" smtClean="0"/>
              <a:pPr>
                <a:defRPr/>
              </a:pPr>
              <a:t>6</a:t>
            </a:fld>
            <a:endParaRPr lang="mk-MK"/>
          </a:p>
        </p:txBody>
      </p:sp>
    </p:spTree>
    <p:extLst>
      <p:ext uri="{BB962C8B-B14F-4D97-AF65-F5344CB8AC3E}">
        <p14:creationId xmlns:p14="http://schemas.microsoft.com/office/powerpoint/2010/main" val="238252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5"/>
          </p:nvPr>
        </p:nvSpPr>
        <p:spPr/>
        <p:txBody>
          <a:bodyPr/>
          <a:lstStyle/>
          <a:p>
            <a:pPr>
              <a:defRPr/>
            </a:pPr>
            <a:fld id="{602FD6F5-D04F-4E5E-A0E2-535EB1C26872}" type="slidenum">
              <a:rPr lang="mk-MK" smtClean="0"/>
              <a:pPr>
                <a:defRPr/>
              </a:pPr>
              <a:t>7</a:t>
            </a:fld>
            <a:endParaRPr lang="mk-MK"/>
          </a:p>
        </p:txBody>
      </p:sp>
    </p:spTree>
    <p:extLst>
      <p:ext uri="{BB962C8B-B14F-4D97-AF65-F5344CB8AC3E}">
        <p14:creationId xmlns:p14="http://schemas.microsoft.com/office/powerpoint/2010/main" val="3402421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602FD6F5-D04F-4E5E-A0E2-535EB1C26872}" type="slidenum">
              <a:rPr lang="mk-MK" smtClean="0"/>
              <a:pPr>
                <a:defRPr/>
              </a:pPr>
              <a:t>8</a:t>
            </a:fld>
            <a:endParaRPr lang="mk-MK"/>
          </a:p>
        </p:txBody>
      </p:sp>
    </p:spTree>
    <p:extLst>
      <p:ext uri="{BB962C8B-B14F-4D97-AF65-F5344CB8AC3E}">
        <p14:creationId xmlns:p14="http://schemas.microsoft.com/office/powerpoint/2010/main" val="4094054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602FD6F5-D04F-4E5E-A0E2-535EB1C26872}" type="slidenum">
              <a:rPr lang="mk-MK" smtClean="0"/>
              <a:pPr>
                <a:defRPr/>
              </a:pPr>
              <a:t>10</a:t>
            </a:fld>
            <a:endParaRPr lang="mk-MK"/>
          </a:p>
        </p:txBody>
      </p:sp>
    </p:spTree>
    <p:extLst>
      <p:ext uri="{BB962C8B-B14F-4D97-AF65-F5344CB8AC3E}">
        <p14:creationId xmlns:p14="http://schemas.microsoft.com/office/powerpoint/2010/main" val="3413539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1277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that timeline is dictated by the Regulation and that the compressed consultation process reflects the regulatory timeline (and is outside of MMSW’s control).</a:t>
            </a:r>
            <a:endParaRPr lang="en-CA" dirty="0"/>
          </a:p>
        </p:txBody>
      </p:sp>
    </p:spTree>
    <p:extLst>
      <p:ext uri="{BB962C8B-B14F-4D97-AF65-F5344CB8AC3E}">
        <p14:creationId xmlns:p14="http://schemas.microsoft.com/office/powerpoint/2010/main" val="229010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000000"/>
                </a:solidFill>
                <a:latin typeface="Calibri" panose="020F0502020204030204" pitchFamily="34" charset="0"/>
              </a:rPr>
              <a:t>(a) If a business or organization supplies packaging to consumers in Saskatchewan and is the brand owner resident in Canada, that business is the obligated producer as the brand holder. </a:t>
            </a:r>
          </a:p>
          <a:p>
            <a:r>
              <a:rPr lang="en-US" sz="1800" b="0" i="0" u="none" strike="noStrike" baseline="0">
                <a:solidFill>
                  <a:srgbClr val="000000"/>
                </a:solidFill>
                <a:latin typeface="Calibri" panose="020F0502020204030204" pitchFamily="34" charset="0"/>
              </a:rPr>
              <a:t>(b) If a business or organization is resident in Saskatchewan and imports packaging for which there is no brand holder resident in Canada, that business is the obligated producer as the importer. </a:t>
            </a:r>
          </a:p>
          <a:p>
            <a:r>
              <a:rPr lang="en-US" sz="1800" b="0" i="0" u="none" strike="noStrike" baseline="0">
                <a:solidFill>
                  <a:srgbClr val="000000"/>
                </a:solidFill>
                <a:latin typeface="Calibri" panose="020F0502020204030204" pitchFamily="34" charset="0"/>
              </a:rPr>
              <a:t>(c) If these two situations do not apply, then the obligated producer is the retailer. 	</a:t>
            </a:r>
          </a:p>
          <a:p>
            <a:endParaRPr lang="en-US"/>
          </a:p>
        </p:txBody>
      </p:sp>
    </p:spTree>
    <p:extLst>
      <p:ext uri="{BB962C8B-B14F-4D97-AF65-F5344CB8AC3E}">
        <p14:creationId xmlns:p14="http://schemas.microsoft.com/office/powerpoint/2010/main" val="2458581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0454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emf"/><Relationship Id="rId1" Type="http://schemas.openxmlformats.org/officeDocument/2006/relationships/slideMaster" Target="../slideMasters/slideMaster2.xml"/><Relationship Id="rId5" Type="http://schemas.openxmlformats.org/officeDocument/2006/relationships/image" Target="../media/image9.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5264" y="1358724"/>
            <a:ext cx="10561408" cy="1350180"/>
          </a:xfrm>
        </p:spPr>
        <p:txBody>
          <a:bodyPr>
            <a:normAutofit/>
          </a:bodyPr>
          <a:lstStyle>
            <a:lvl1pPr algn="ctr">
              <a:lnSpc>
                <a:spcPct val="95000"/>
              </a:lnSpc>
              <a:defRPr sz="3600" b="1" i="0" cap="none">
                <a:solidFill>
                  <a:srgbClr val="022B5B"/>
                </a:solidFill>
                <a:latin typeface="Arial"/>
                <a:cs typeface="Arial"/>
              </a:defRPr>
            </a:lvl1pPr>
          </a:lstStyle>
          <a:p>
            <a:r>
              <a:rPr lang="en-US"/>
              <a:t>Click to edit master title style</a:t>
            </a:r>
            <a:endParaRPr lang="mk-MK"/>
          </a:p>
        </p:txBody>
      </p:sp>
      <p:sp>
        <p:nvSpPr>
          <p:cNvPr id="3" name="Subtitle 2"/>
          <p:cNvSpPr>
            <a:spLocks noGrp="1"/>
          </p:cNvSpPr>
          <p:nvPr>
            <p:ph type="subTitle" idx="1"/>
          </p:nvPr>
        </p:nvSpPr>
        <p:spPr>
          <a:xfrm>
            <a:off x="575264" y="3248976"/>
            <a:ext cx="10681424" cy="1530204"/>
          </a:xfrm>
        </p:spPr>
        <p:txBody>
          <a:bodyPr/>
          <a:lstStyle>
            <a:lvl1pPr marL="0" indent="0" algn="ctr">
              <a:lnSpc>
                <a:spcPct val="100000"/>
              </a:lnSpc>
              <a:spcBef>
                <a:spcPts val="0"/>
              </a:spcBef>
              <a:buNone/>
              <a:defRPr sz="2800">
                <a:solidFill>
                  <a:schemeClr val="bg1">
                    <a:lumMod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k-MK"/>
          </a:p>
        </p:txBody>
      </p:sp>
      <p:pic>
        <p:nvPicPr>
          <p:cNvPr id="5" name="Picture 4" descr="interior-color-ba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278580"/>
          </a:xfrm>
          <a:prstGeom prst="rect">
            <a:avLst/>
          </a:prstGeom>
        </p:spPr>
      </p:pic>
      <p:pic>
        <p:nvPicPr>
          <p:cNvPr id="8" name="Picture 7" descr="material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920" y="4689169"/>
            <a:ext cx="6336032" cy="1401121"/>
          </a:xfrm>
          <a:prstGeom prst="rect">
            <a:avLst/>
          </a:prstGeom>
        </p:spPr>
      </p:pic>
      <p:sp>
        <p:nvSpPr>
          <p:cNvPr id="4" name="Slide Number Placeholder 3">
            <a:extLst>
              <a:ext uri="{FF2B5EF4-FFF2-40B4-BE49-F238E27FC236}">
                <a16:creationId xmlns:a16="http://schemas.microsoft.com/office/drawing/2014/main" id="{5A83CA2E-6435-4A32-9AAA-BB4EAAF1C195}"/>
              </a:ext>
            </a:extLst>
          </p:cNvPr>
          <p:cNvSpPr>
            <a:spLocks noGrp="1"/>
          </p:cNvSpPr>
          <p:nvPr>
            <p:ph type="sldNum" sz="quarter" idx="10"/>
          </p:nvPr>
        </p:nvSpPr>
        <p:spPr/>
        <p:txBody>
          <a:bodyPr/>
          <a:lstStyle/>
          <a:p>
            <a:fld id="{1F9323C0-1099-4B1F-9E5A-97649BFEC1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mk-MK"/>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k-MK"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userDrawn="1"/>
        </p:nvSpPr>
        <p:spPr>
          <a:xfrm>
            <a:off x="11256688" y="6399396"/>
            <a:ext cx="720515" cy="338554"/>
          </a:xfrm>
          <a:prstGeom prst="rect">
            <a:avLst/>
          </a:prstGeom>
        </p:spPr>
        <p:txBody>
          <a:bodyPr wrap="square">
            <a:spAutoFit/>
          </a:bodyPr>
          <a:lstStyle/>
          <a:p>
            <a:pPr algn="ctr" fontAlgn="auto">
              <a:spcBef>
                <a:spcPts val="0"/>
              </a:spcBef>
              <a:spcAft>
                <a:spcPts val="0"/>
              </a:spcAft>
              <a:defRPr/>
            </a:pPr>
            <a:fld id="{B72E86F4-7776-42D9-A80F-89B6CDF7F2CD}" type="slidenum">
              <a:rPr lang="en-US" sz="1600" b="1">
                <a:solidFill>
                  <a:srgbClr val="FFFFFF"/>
                </a:solidFill>
                <a:latin typeface="Arial"/>
                <a:cs typeface="Arial"/>
              </a:rPr>
              <a:pPr algn="ctr" fontAlgn="auto">
                <a:spcBef>
                  <a:spcPts val="0"/>
                </a:spcBef>
                <a:spcAft>
                  <a:spcPts val="0"/>
                </a:spcAft>
                <a:defRPr/>
              </a:pPr>
              <a:t>‹#›</a:t>
            </a:fld>
            <a:endParaRPr lang="en-US" sz="1600" b="1">
              <a:solidFill>
                <a:srgbClr val="FFFFFF"/>
              </a:solidFill>
              <a:latin typeface="Arial"/>
              <a:cs typeface="Arial"/>
            </a:endParaRPr>
          </a:p>
        </p:txBody>
      </p:sp>
      <p:sp>
        <p:nvSpPr>
          <p:cNvPr id="5" name="Slide Number Placeholder 4">
            <a:extLst>
              <a:ext uri="{FF2B5EF4-FFF2-40B4-BE49-F238E27FC236}">
                <a16:creationId xmlns:a16="http://schemas.microsoft.com/office/drawing/2014/main" id="{779FECC7-853F-4C15-BFA3-70DB87ECEC61}"/>
              </a:ext>
            </a:extLst>
          </p:cNvPr>
          <p:cNvSpPr>
            <a:spLocks noGrp="1"/>
          </p:cNvSpPr>
          <p:nvPr>
            <p:ph type="sldNum" sz="quarter" idx="10"/>
          </p:nvPr>
        </p:nvSpPr>
        <p:spPr/>
        <p:txBody>
          <a:bodyPr/>
          <a:lstStyle/>
          <a:p>
            <a:fld id="{1F9323C0-1099-4B1F-9E5A-97649BFEC1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tretch>
            <a:fillRect/>
          </a:stretch>
        </p:blipFill>
        <p:spPr>
          <a:xfrm>
            <a:off x="0" y="4550828"/>
            <a:ext cx="12192000" cy="949861"/>
          </a:xfrm>
          <a:prstGeom prst="rect">
            <a:avLst/>
          </a:prstGeom>
        </p:spPr>
      </p:pic>
      <p:sp>
        <p:nvSpPr>
          <p:cNvPr id="2" name="Title 1"/>
          <p:cNvSpPr>
            <a:spLocks noGrp="1"/>
          </p:cNvSpPr>
          <p:nvPr>
            <p:ph type="ctrTitle"/>
          </p:nvPr>
        </p:nvSpPr>
        <p:spPr>
          <a:xfrm>
            <a:off x="5120640" y="926176"/>
            <a:ext cx="6400800" cy="2514600"/>
          </a:xfrm>
        </p:spPr>
        <p:txBody>
          <a:bodyPr/>
          <a:lstStyle>
            <a:lvl1pPr>
              <a:lnSpc>
                <a:spcPct val="90000"/>
              </a:lnSpc>
              <a:defRPr sz="4000">
                <a:solidFill>
                  <a:srgbClr val="1580AF"/>
                </a:solidFill>
              </a:defRPr>
            </a:lvl1pPr>
          </a:lstStyle>
          <a:p>
            <a:r>
              <a:rPr lang="en-US"/>
              <a:t>Click to edit Master title style</a:t>
            </a:r>
          </a:p>
        </p:txBody>
      </p:sp>
      <p:sp>
        <p:nvSpPr>
          <p:cNvPr id="3" name="Subtitle 2"/>
          <p:cNvSpPr>
            <a:spLocks noGrp="1"/>
          </p:cNvSpPr>
          <p:nvPr>
            <p:ph type="subTitle" idx="1"/>
          </p:nvPr>
        </p:nvSpPr>
        <p:spPr>
          <a:xfrm>
            <a:off x="5120640" y="4762501"/>
            <a:ext cx="6353387" cy="357873"/>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0"/>
          </p:nvPr>
        </p:nvSpPr>
        <p:spPr>
          <a:xfrm>
            <a:off x="5120218" y="5119688"/>
            <a:ext cx="6354233" cy="381000"/>
          </a:xfrm>
        </p:spPr>
        <p:txBody>
          <a:bodyPr>
            <a:normAutofit/>
          </a:bodyPr>
          <a:lstStyle>
            <a:lvl1pPr marL="0" indent="0">
              <a:buFontTx/>
              <a:buNone/>
              <a:defRPr sz="1200">
                <a:solidFill>
                  <a:srgbClr val="D0C6BB"/>
                </a:solidFill>
              </a:defRPr>
            </a:lvl1pPr>
          </a:lstStyle>
          <a:p>
            <a:pPr lvl="0"/>
            <a:r>
              <a:rPr lang="en-CA"/>
              <a:t>Click to edit Master text styles</a:t>
            </a:r>
          </a:p>
        </p:txBody>
      </p:sp>
      <p:pic>
        <p:nvPicPr>
          <p:cNvPr id="4" name="Picture 3" descr="MMBC-logo-title-slid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399" y="4762501"/>
            <a:ext cx="2679820" cy="549087"/>
          </a:xfrm>
          <a:prstGeom prst="rect">
            <a:avLst/>
          </a:prstGeom>
        </p:spPr>
      </p:pic>
    </p:spTree>
    <p:extLst>
      <p:ext uri="{BB962C8B-B14F-4D97-AF65-F5344CB8AC3E}">
        <p14:creationId xmlns:p14="http://schemas.microsoft.com/office/powerpoint/2010/main" val="129535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0" y="6286500"/>
            <a:ext cx="12192000" cy="5715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645246"/>
                </a:solidFill>
              </a:defRPr>
            </a:lvl1pPr>
            <a:lvl2pPr marL="457200" marR="0" indent="-228600" algn="l" defTabSz="457200" rtl="0" eaLnBrk="1" fontAlgn="auto" latinLnBrk="0" hangingPunct="1">
              <a:lnSpc>
                <a:spcPct val="100000"/>
              </a:lnSpc>
              <a:spcBef>
                <a:spcPct val="20000"/>
              </a:spcBef>
              <a:spcAft>
                <a:spcPts val="0"/>
              </a:spcAft>
              <a:buClrTx/>
              <a:buSzTx/>
              <a:buFont typeface="Arial"/>
              <a:buChar char="–"/>
              <a:tabLst/>
              <a:defRPr>
                <a:solidFill>
                  <a:srgbClr val="645246"/>
                </a:solidFill>
              </a:defRPr>
            </a:lvl2pPr>
            <a:lvl3pPr marL="798513" marR="0" indent="-228600" algn="l" defTabSz="457200" rtl="0" eaLnBrk="1" fontAlgn="auto" latinLnBrk="0" hangingPunct="1">
              <a:lnSpc>
                <a:spcPct val="100000"/>
              </a:lnSpc>
              <a:spcBef>
                <a:spcPct val="20000"/>
              </a:spcBef>
              <a:spcAft>
                <a:spcPts val="0"/>
              </a:spcAft>
              <a:buClrTx/>
              <a:buSzTx/>
              <a:buFont typeface="Arial"/>
              <a:buChar char="•"/>
              <a:tabLst/>
              <a:defRPr>
                <a:solidFill>
                  <a:srgbClr val="645246"/>
                </a:solidFill>
              </a:defRPr>
            </a:lvl3pPr>
          </a:lstStyle>
          <a:p>
            <a:pPr lvl="0"/>
            <a:r>
              <a:rPr lang="en-US"/>
              <a:t>Click to edit Master text styles</a:t>
            </a:r>
          </a:p>
          <a:p>
            <a:pPr marL="457200" marR="0" lvl="1"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300" b="0" i="0" u="none" strike="noStrike" kern="1200" cap="none" spc="0" normalizeH="0" baseline="0" noProof="0">
                <a:ln>
                  <a:noFill/>
                </a:ln>
                <a:solidFill>
                  <a:srgbClr val="808184"/>
                </a:solidFill>
                <a:effectLst/>
                <a:uLnTx/>
                <a:uFillTx/>
                <a:latin typeface="Arial"/>
                <a:ea typeface="+mn-ea"/>
                <a:cs typeface="+mn-cs"/>
              </a:rPr>
              <a:t>Second level</a:t>
            </a:r>
          </a:p>
          <a:p>
            <a:pPr marL="798513"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808184"/>
                </a:solidFill>
                <a:effectLst/>
                <a:uLnTx/>
                <a:uFillTx/>
                <a:latin typeface="Arial"/>
                <a:ea typeface="+mn-ea"/>
                <a:cs typeface="+mn-cs"/>
              </a:rPr>
              <a:t>Third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2955B-912E-5F42-83E6-85F56C445685}" type="slidenum">
              <a:rPr lang="en-US" smtClean="0"/>
              <a:pPr/>
              <a:t>‹#›</a:t>
            </a:fld>
            <a:endParaRPr lang="en-US"/>
          </a:p>
        </p:txBody>
      </p:sp>
      <p:sp>
        <p:nvSpPr>
          <p:cNvPr id="7" name="TextBox 6"/>
          <p:cNvSpPr txBox="1"/>
          <p:nvPr userDrawn="1"/>
        </p:nvSpPr>
        <p:spPr>
          <a:xfrm>
            <a:off x="10493621" y="6465808"/>
            <a:ext cx="920025" cy="246221"/>
          </a:xfrm>
          <a:prstGeom prst="rect">
            <a:avLst/>
          </a:prstGeom>
          <a:noFill/>
        </p:spPr>
        <p:txBody>
          <a:bodyPr wrap="square" rtlCol="0">
            <a:spAutoFit/>
          </a:bodyPr>
          <a:lstStyle/>
          <a:p>
            <a:pPr defTabSz="457200" fontAlgn="auto">
              <a:spcBef>
                <a:spcPts val="0"/>
              </a:spcBef>
              <a:spcAft>
                <a:spcPts val="0"/>
              </a:spcAft>
            </a:pPr>
            <a:r>
              <a:rPr lang="en-US" sz="1000">
                <a:solidFill>
                  <a:srgbClr val="866D5D"/>
                </a:solidFill>
                <a:latin typeface="Arial"/>
                <a:cs typeface="+mn-cs"/>
              </a:rPr>
              <a:t>|   Page</a:t>
            </a:r>
          </a:p>
        </p:txBody>
      </p:sp>
      <p:pic>
        <p:nvPicPr>
          <p:cNvPr id="13" name="Picture 12" descr="reversed-logo-s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377" y="6417360"/>
            <a:ext cx="2518075" cy="294669"/>
          </a:xfrm>
          <a:prstGeom prst="rect">
            <a:avLst/>
          </a:prstGeom>
        </p:spPr>
      </p:pic>
    </p:spTree>
    <p:extLst>
      <p:ext uri="{BB962C8B-B14F-4D97-AF65-F5344CB8AC3E}">
        <p14:creationId xmlns:p14="http://schemas.microsoft.com/office/powerpoint/2010/main" val="2432778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6286500"/>
            <a:ext cx="12192000" cy="5715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1"/>
            <a:ext cx="4775200" cy="4233755"/>
          </a:xfrm>
        </p:spPr>
        <p:txBody>
          <a:bodyPr/>
          <a:lstStyle>
            <a:lvl1pPr>
              <a:defRPr sz="26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600201"/>
            <a:ext cx="5384800" cy="4233755"/>
          </a:xfrm>
        </p:spPr>
        <p:txBody>
          <a:bodyPr/>
          <a:lstStyle>
            <a:lvl1pPr>
              <a:defRPr sz="26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2955B-912E-5F42-83E6-85F56C445685}" type="slidenum">
              <a:rPr lang="en-US" smtClean="0"/>
              <a:pPr/>
              <a:t>‹#›</a:t>
            </a:fld>
            <a:endParaRPr lang="en-US"/>
          </a:p>
        </p:txBody>
      </p:sp>
      <p:sp>
        <p:nvSpPr>
          <p:cNvPr id="8" name="TextBox 7"/>
          <p:cNvSpPr txBox="1"/>
          <p:nvPr userDrawn="1"/>
        </p:nvSpPr>
        <p:spPr>
          <a:xfrm>
            <a:off x="10493621" y="6465808"/>
            <a:ext cx="920025" cy="246221"/>
          </a:xfrm>
          <a:prstGeom prst="rect">
            <a:avLst/>
          </a:prstGeom>
          <a:noFill/>
        </p:spPr>
        <p:txBody>
          <a:bodyPr wrap="square" rtlCol="0">
            <a:spAutoFit/>
          </a:bodyPr>
          <a:lstStyle/>
          <a:p>
            <a:pPr defTabSz="457200" fontAlgn="auto">
              <a:spcBef>
                <a:spcPts val="0"/>
              </a:spcBef>
              <a:spcAft>
                <a:spcPts val="0"/>
              </a:spcAft>
            </a:pPr>
            <a:r>
              <a:rPr lang="en-US" sz="1000">
                <a:solidFill>
                  <a:srgbClr val="866D5D"/>
                </a:solidFill>
                <a:latin typeface="Arial"/>
                <a:cs typeface="+mn-cs"/>
              </a:rPr>
              <a:t>|   Page</a:t>
            </a:r>
          </a:p>
        </p:txBody>
      </p:sp>
      <p:pic>
        <p:nvPicPr>
          <p:cNvPr id="10" name="Picture 9" descr="reversed-logo-s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377" y="6417360"/>
            <a:ext cx="2518075" cy="294669"/>
          </a:xfrm>
          <a:prstGeom prst="rect">
            <a:avLst/>
          </a:prstGeom>
        </p:spPr>
      </p:pic>
    </p:spTree>
    <p:extLst>
      <p:ext uri="{BB962C8B-B14F-4D97-AF65-F5344CB8AC3E}">
        <p14:creationId xmlns:p14="http://schemas.microsoft.com/office/powerpoint/2010/main" val="3001121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6286500"/>
            <a:ext cx="12192000" cy="5715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12955B-912E-5F42-83E6-85F56C445685}" type="slidenum">
              <a:rPr lang="en-US" smtClean="0"/>
              <a:pPr/>
              <a:t>‹#›</a:t>
            </a:fld>
            <a:endParaRPr lang="en-US"/>
          </a:p>
        </p:txBody>
      </p:sp>
      <p:sp>
        <p:nvSpPr>
          <p:cNvPr id="6" name="TextBox 5"/>
          <p:cNvSpPr txBox="1"/>
          <p:nvPr userDrawn="1"/>
        </p:nvSpPr>
        <p:spPr>
          <a:xfrm>
            <a:off x="10493621" y="6465808"/>
            <a:ext cx="920025" cy="246221"/>
          </a:xfrm>
          <a:prstGeom prst="rect">
            <a:avLst/>
          </a:prstGeom>
          <a:noFill/>
        </p:spPr>
        <p:txBody>
          <a:bodyPr wrap="square" rtlCol="0">
            <a:spAutoFit/>
          </a:bodyPr>
          <a:lstStyle/>
          <a:p>
            <a:pPr defTabSz="457200" fontAlgn="auto">
              <a:spcBef>
                <a:spcPts val="0"/>
              </a:spcBef>
              <a:spcAft>
                <a:spcPts val="0"/>
              </a:spcAft>
            </a:pPr>
            <a:r>
              <a:rPr lang="en-US" sz="1000">
                <a:solidFill>
                  <a:srgbClr val="866D5D"/>
                </a:solidFill>
                <a:latin typeface="Arial"/>
                <a:cs typeface="+mn-cs"/>
              </a:rPr>
              <a:t>|   Page</a:t>
            </a:r>
          </a:p>
        </p:txBody>
      </p:sp>
      <p:pic>
        <p:nvPicPr>
          <p:cNvPr id="8" name="Picture 7" descr="reversed-logo-s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377" y="6417360"/>
            <a:ext cx="2518075" cy="294669"/>
          </a:xfrm>
          <a:prstGeom prst="rect">
            <a:avLst/>
          </a:prstGeom>
        </p:spPr>
      </p:pic>
    </p:spTree>
    <p:extLst>
      <p:ext uri="{BB962C8B-B14F-4D97-AF65-F5344CB8AC3E}">
        <p14:creationId xmlns:p14="http://schemas.microsoft.com/office/powerpoint/2010/main" val="263166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6286500"/>
            <a:ext cx="12192000" cy="571500"/>
          </a:xfrm>
          <a:prstGeom prst="rect">
            <a:avLst/>
          </a:prstGeom>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12955B-912E-5F42-83E6-85F56C445685}" type="slidenum">
              <a:rPr lang="en-US" smtClean="0"/>
              <a:pPr/>
              <a:t>‹#›</a:t>
            </a:fld>
            <a:endParaRPr lang="en-US"/>
          </a:p>
        </p:txBody>
      </p:sp>
      <p:sp>
        <p:nvSpPr>
          <p:cNvPr id="5" name="TextBox 4"/>
          <p:cNvSpPr txBox="1"/>
          <p:nvPr userDrawn="1"/>
        </p:nvSpPr>
        <p:spPr>
          <a:xfrm>
            <a:off x="10493621" y="6465808"/>
            <a:ext cx="920025" cy="246221"/>
          </a:xfrm>
          <a:prstGeom prst="rect">
            <a:avLst/>
          </a:prstGeom>
          <a:noFill/>
        </p:spPr>
        <p:txBody>
          <a:bodyPr wrap="square" rtlCol="0">
            <a:spAutoFit/>
          </a:bodyPr>
          <a:lstStyle/>
          <a:p>
            <a:pPr defTabSz="457200" fontAlgn="auto">
              <a:spcBef>
                <a:spcPts val="0"/>
              </a:spcBef>
              <a:spcAft>
                <a:spcPts val="0"/>
              </a:spcAft>
            </a:pPr>
            <a:r>
              <a:rPr lang="en-US" sz="1000">
                <a:solidFill>
                  <a:srgbClr val="866D5D"/>
                </a:solidFill>
                <a:latin typeface="Arial"/>
                <a:cs typeface="+mn-cs"/>
              </a:rPr>
              <a:t>|   Page</a:t>
            </a:r>
          </a:p>
        </p:txBody>
      </p:sp>
      <p:pic>
        <p:nvPicPr>
          <p:cNvPr id="7" name="Picture 6" descr="reversed-logo-s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377" y="6417360"/>
            <a:ext cx="2518075" cy="294669"/>
          </a:xfrm>
          <a:prstGeom prst="rect">
            <a:avLst/>
          </a:prstGeom>
        </p:spPr>
      </p:pic>
    </p:spTree>
    <p:extLst>
      <p:ext uri="{BB962C8B-B14F-4D97-AF65-F5344CB8AC3E}">
        <p14:creationId xmlns:p14="http://schemas.microsoft.com/office/powerpoint/2010/main" val="3936964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6286500"/>
            <a:ext cx="12192000" cy="571500"/>
          </a:xfrm>
          <a:prstGeom prst="rect">
            <a:avLst/>
          </a:prstGeom>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4666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2955B-912E-5F42-83E6-85F56C445685}" type="slidenum">
              <a:rPr lang="en-US" smtClean="0"/>
              <a:pPr/>
              <a:t>‹#›</a:t>
            </a:fld>
            <a:endParaRPr lang="en-US"/>
          </a:p>
        </p:txBody>
      </p:sp>
      <p:sp>
        <p:nvSpPr>
          <p:cNvPr id="8" name="TextBox 7"/>
          <p:cNvSpPr txBox="1"/>
          <p:nvPr userDrawn="1"/>
        </p:nvSpPr>
        <p:spPr>
          <a:xfrm>
            <a:off x="10493621" y="6465808"/>
            <a:ext cx="920025" cy="246221"/>
          </a:xfrm>
          <a:prstGeom prst="rect">
            <a:avLst/>
          </a:prstGeom>
          <a:noFill/>
        </p:spPr>
        <p:txBody>
          <a:bodyPr wrap="square" rtlCol="0">
            <a:spAutoFit/>
          </a:bodyPr>
          <a:lstStyle/>
          <a:p>
            <a:pPr defTabSz="457200" fontAlgn="auto">
              <a:spcBef>
                <a:spcPts val="0"/>
              </a:spcBef>
              <a:spcAft>
                <a:spcPts val="0"/>
              </a:spcAft>
            </a:pPr>
            <a:r>
              <a:rPr lang="en-US" sz="1000">
                <a:solidFill>
                  <a:srgbClr val="866D5D"/>
                </a:solidFill>
                <a:latin typeface="Arial"/>
                <a:cs typeface="+mn-cs"/>
              </a:rPr>
              <a:t>|   Page</a:t>
            </a:r>
          </a:p>
        </p:txBody>
      </p:sp>
      <p:pic>
        <p:nvPicPr>
          <p:cNvPr id="10" name="Picture 9" descr="reversed-logo-s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377" y="6417360"/>
            <a:ext cx="2518075" cy="294669"/>
          </a:xfrm>
          <a:prstGeom prst="rect">
            <a:avLst/>
          </a:prstGeom>
        </p:spPr>
      </p:pic>
    </p:spTree>
    <p:extLst>
      <p:ext uri="{BB962C8B-B14F-4D97-AF65-F5344CB8AC3E}">
        <p14:creationId xmlns:p14="http://schemas.microsoft.com/office/powerpoint/2010/main" val="1835067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6286500"/>
            <a:ext cx="12192000" cy="571500"/>
          </a:xfrm>
          <a:prstGeom prst="rect">
            <a:avLst/>
          </a:prstGeom>
        </p:spPr>
      </p:pic>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2A12955B-912E-5F42-83E6-85F56C445685}" type="slidenum">
              <a:rPr lang="en-US" smtClean="0"/>
              <a:pPr/>
              <a:t>‹#›</a:t>
            </a:fld>
            <a:endParaRPr lang="en-US"/>
          </a:p>
        </p:txBody>
      </p:sp>
      <p:sp>
        <p:nvSpPr>
          <p:cNvPr id="7" name="Rectangle 6"/>
          <p:cNvSpPr/>
          <p:nvPr userDrawn="1"/>
        </p:nvSpPr>
        <p:spPr>
          <a:xfrm>
            <a:off x="1939821" y="1249316"/>
            <a:ext cx="8202465" cy="414851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symbol-solo.png"/>
          <p:cNvPicPr>
            <a:picLocks noChangeAspect="1"/>
          </p:cNvPicPr>
          <p:nvPr userDrawn="1"/>
        </p:nvPicPr>
        <p:blipFill rotWithShape="1">
          <a:blip r:embed="rId3">
            <a:alphaModFix amt="22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7809" t="14214" r="4232" b="16601"/>
          <a:stretch/>
        </p:blipFill>
        <p:spPr>
          <a:xfrm>
            <a:off x="2205589" y="1587598"/>
            <a:ext cx="7597025" cy="3325597"/>
          </a:xfrm>
          <a:prstGeom prst="rect">
            <a:avLst/>
          </a:prstGeom>
        </p:spPr>
      </p:pic>
      <p:sp>
        <p:nvSpPr>
          <p:cNvPr id="9" name="Title 1"/>
          <p:cNvSpPr>
            <a:spLocks noGrp="1"/>
          </p:cNvSpPr>
          <p:nvPr>
            <p:ph type="title"/>
          </p:nvPr>
        </p:nvSpPr>
        <p:spPr>
          <a:xfrm>
            <a:off x="2495211" y="2348291"/>
            <a:ext cx="6906387" cy="1746335"/>
          </a:xfrm>
        </p:spPr>
        <p:txBody>
          <a:bodyPr anchor="ctr" anchorCtr="1"/>
          <a:lstStyle>
            <a:lvl1pPr algn="ctr">
              <a:defRPr>
                <a:solidFill>
                  <a:srgbClr val="007EA5"/>
                </a:solidFill>
              </a:defRPr>
            </a:lvl1pPr>
          </a:lstStyle>
          <a:p>
            <a:r>
              <a:rPr lang="en-US"/>
              <a:t>Click to edit Master title style</a:t>
            </a:r>
          </a:p>
        </p:txBody>
      </p:sp>
      <p:sp>
        <p:nvSpPr>
          <p:cNvPr id="10" name="TextBox 9"/>
          <p:cNvSpPr txBox="1"/>
          <p:nvPr userDrawn="1"/>
        </p:nvSpPr>
        <p:spPr>
          <a:xfrm>
            <a:off x="10493621" y="6465808"/>
            <a:ext cx="920025" cy="246221"/>
          </a:xfrm>
          <a:prstGeom prst="rect">
            <a:avLst/>
          </a:prstGeom>
          <a:noFill/>
        </p:spPr>
        <p:txBody>
          <a:bodyPr wrap="square" rtlCol="0">
            <a:spAutoFit/>
          </a:bodyPr>
          <a:lstStyle/>
          <a:p>
            <a:pPr defTabSz="457200" fontAlgn="auto">
              <a:spcBef>
                <a:spcPts val="0"/>
              </a:spcBef>
              <a:spcAft>
                <a:spcPts val="0"/>
              </a:spcAft>
            </a:pPr>
            <a:r>
              <a:rPr lang="en-US" sz="1000">
                <a:solidFill>
                  <a:srgbClr val="866D5D"/>
                </a:solidFill>
                <a:latin typeface="Arial"/>
                <a:cs typeface="+mn-cs"/>
              </a:rPr>
              <a:t>|   Page</a:t>
            </a:r>
          </a:p>
        </p:txBody>
      </p:sp>
      <p:pic>
        <p:nvPicPr>
          <p:cNvPr id="12" name="Picture 11" descr="reversed-logo-sm.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9377" y="6417360"/>
            <a:ext cx="2518075" cy="294669"/>
          </a:xfrm>
          <a:prstGeom prst="rect">
            <a:avLst/>
          </a:prstGeom>
        </p:spPr>
      </p:pic>
    </p:spTree>
    <p:extLst>
      <p:ext uri="{BB962C8B-B14F-4D97-AF65-F5344CB8AC3E}">
        <p14:creationId xmlns:p14="http://schemas.microsoft.com/office/powerpoint/2010/main" val="2892767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232" y="274638"/>
            <a:ext cx="11281504" cy="724038"/>
          </a:xfrm>
        </p:spPr>
        <p:txBody>
          <a:bodyPr bIns="0"/>
          <a:lstStyle>
            <a:lvl1pPr algn="l">
              <a:lnSpc>
                <a:spcPct val="80000"/>
              </a:lnSpc>
              <a:defRPr sz="3200" b="1" cap="none">
                <a:latin typeface="Arial"/>
                <a:cs typeface="Arial"/>
              </a:defRPr>
            </a:lvl1pPr>
          </a:lstStyle>
          <a:p>
            <a:r>
              <a:rPr lang="en-US"/>
              <a:t>Click to edit master title style</a:t>
            </a:r>
            <a:endParaRPr lang="mk-MK"/>
          </a:p>
        </p:txBody>
      </p:sp>
      <p:sp>
        <p:nvSpPr>
          <p:cNvPr id="3" name="Content Placeholder 2"/>
          <p:cNvSpPr>
            <a:spLocks noGrp="1"/>
          </p:cNvSpPr>
          <p:nvPr>
            <p:ph idx="1"/>
          </p:nvPr>
        </p:nvSpPr>
        <p:spPr>
          <a:xfrm>
            <a:off x="335232" y="1448737"/>
            <a:ext cx="11247168" cy="4140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pic>
        <p:nvPicPr>
          <p:cNvPr id="7" name="Picture 6" descr="interior-color-ba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78700"/>
            <a:ext cx="12192000" cy="95250"/>
          </a:xfrm>
          <a:prstGeom prst="rect">
            <a:avLst/>
          </a:prstGeom>
        </p:spPr>
      </p:pic>
      <p:sp>
        <p:nvSpPr>
          <p:cNvPr id="4" name="Slide Number Placeholder 3">
            <a:extLst>
              <a:ext uri="{FF2B5EF4-FFF2-40B4-BE49-F238E27FC236}">
                <a16:creationId xmlns:a16="http://schemas.microsoft.com/office/drawing/2014/main" id="{9406A7FC-3157-4FEF-8A3B-F4293DEEBE24}"/>
              </a:ext>
            </a:extLst>
          </p:cNvPr>
          <p:cNvSpPr>
            <a:spLocks noGrp="1"/>
          </p:cNvSpPr>
          <p:nvPr>
            <p:ph type="sldNum" sz="quarter" idx="10"/>
          </p:nvPr>
        </p:nvSpPr>
        <p:spPr/>
        <p:txBody>
          <a:bodyPr/>
          <a:lstStyle/>
          <a:p>
            <a:fld id="{1F9323C0-1099-4B1F-9E5A-97649BFEC1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5312" y="1538749"/>
            <a:ext cx="10363200" cy="1362075"/>
          </a:xfrm>
        </p:spPr>
        <p:txBody>
          <a:bodyPr anchor="b" anchorCtr="0"/>
          <a:lstStyle>
            <a:lvl1pPr algn="l">
              <a:defRPr sz="4000" b="1" cap="none"/>
            </a:lvl1pPr>
          </a:lstStyle>
          <a:p>
            <a:r>
              <a:rPr lang="en-US"/>
              <a:t>Click to edit master title style</a:t>
            </a:r>
            <a:endParaRPr lang="mk-MK"/>
          </a:p>
        </p:txBody>
      </p:sp>
      <p:sp>
        <p:nvSpPr>
          <p:cNvPr id="3" name="Text Placeholder 2"/>
          <p:cNvSpPr>
            <a:spLocks noGrp="1"/>
          </p:cNvSpPr>
          <p:nvPr>
            <p:ph type="body" idx="1"/>
          </p:nvPr>
        </p:nvSpPr>
        <p:spPr>
          <a:xfrm>
            <a:off x="963084" y="3248976"/>
            <a:ext cx="10363200" cy="1157924"/>
          </a:xfrm>
        </p:spPr>
        <p:txBody>
          <a:bodyPr anchor="ctr" anchorCtr="0"/>
          <a:lstStyle>
            <a:lvl1pPr marL="0" indent="0">
              <a:buNone/>
              <a:defRPr sz="2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material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5920" y="4689169"/>
            <a:ext cx="6336032" cy="1401121"/>
          </a:xfrm>
          <a:prstGeom prst="rect">
            <a:avLst/>
          </a:prstGeom>
        </p:spPr>
      </p:pic>
      <p:sp>
        <p:nvSpPr>
          <p:cNvPr id="4" name="Slide Number Placeholder 3">
            <a:extLst>
              <a:ext uri="{FF2B5EF4-FFF2-40B4-BE49-F238E27FC236}">
                <a16:creationId xmlns:a16="http://schemas.microsoft.com/office/drawing/2014/main" id="{4613316A-0277-4945-B47F-25E92A4E45C0}"/>
              </a:ext>
            </a:extLst>
          </p:cNvPr>
          <p:cNvSpPr>
            <a:spLocks noGrp="1"/>
          </p:cNvSpPr>
          <p:nvPr>
            <p:ph type="sldNum" sz="quarter" idx="10"/>
          </p:nvPr>
        </p:nvSpPr>
        <p:spPr/>
        <p:txBody>
          <a:bodyPr/>
          <a:lstStyle/>
          <a:p>
            <a:fld id="{1F9323C0-1099-4B1F-9E5A-97649BFEC1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5232" y="1600201"/>
            <a:ext cx="5384800" cy="3989088"/>
          </a:xfrm>
        </p:spPr>
        <p:txBody>
          <a:bodyPr/>
          <a:lstStyle>
            <a:lvl1pPr>
              <a:lnSpc>
                <a:spcPct val="80000"/>
              </a:lnSpc>
              <a:defRPr sz="2800"/>
            </a:lvl1pPr>
            <a:lvl2pPr>
              <a:lnSpc>
                <a:spcPct val="80000"/>
              </a:lnSpc>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Content Placeholder 3"/>
          <p:cNvSpPr>
            <a:spLocks noGrp="1"/>
          </p:cNvSpPr>
          <p:nvPr>
            <p:ph sz="half" idx="2"/>
          </p:nvPr>
        </p:nvSpPr>
        <p:spPr>
          <a:xfrm>
            <a:off x="5923232" y="1600201"/>
            <a:ext cx="5384800" cy="3989088"/>
          </a:xfrm>
        </p:spPr>
        <p:txBody>
          <a:bodyPr/>
          <a:lstStyle>
            <a:lvl1pPr>
              <a:lnSpc>
                <a:spcPct val="80000"/>
              </a:lnSpc>
              <a:defRPr sz="2800"/>
            </a:lvl1pPr>
            <a:lvl2pPr>
              <a:lnSpc>
                <a:spcPct val="80000"/>
              </a:lnSpc>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11" name="Title 1"/>
          <p:cNvSpPr>
            <a:spLocks noGrp="1"/>
          </p:cNvSpPr>
          <p:nvPr>
            <p:ph type="title"/>
          </p:nvPr>
        </p:nvSpPr>
        <p:spPr>
          <a:xfrm>
            <a:off x="335232" y="274638"/>
            <a:ext cx="11281504" cy="724038"/>
          </a:xfrm>
        </p:spPr>
        <p:txBody>
          <a:bodyPr bIns="0"/>
          <a:lstStyle>
            <a:lvl1pPr algn="l">
              <a:lnSpc>
                <a:spcPct val="80000"/>
              </a:lnSpc>
              <a:defRPr sz="3200" b="1">
                <a:latin typeface="Arial"/>
                <a:cs typeface="Arial"/>
              </a:defRPr>
            </a:lvl1pPr>
          </a:lstStyle>
          <a:p>
            <a:r>
              <a:rPr lang="en-US"/>
              <a:t>Click to edit Master title style</a:t>
            </a:r>
            <a:endParaRPr lang="mk-MK"/>
          </a:p>
        </p:txBody>
      </p:sp>
      <p:pic>
        <p:nvPicPr>
          <p:cNvPr id="8" name="Picture 7" descr="interior-color-ba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78700"/>
            <a:ext cx="12192000" cy="95250"/>
          </a:xfrm>
          <a:prstGeom prst="rect">
            <a:avLst/>
          </a:prstGeom>
        </p:spPr>
      </p:pic>
      <p:sp>
        <p:nvSpPr>
          <p:cNvPr id="2" name="Slide Number Placeholder 1">
            <a:extLst>
              <a:ext uri="{FF2B5EF4-FFF2-40B4-BE49-F238E27FC236}">
                <a16:creationId xmlns:a16="http://schemas.microsoft.com/office/drawing/2014/main" id="{19CAE4DE-A043-40C5-B121-7D3A2833D8F9}"/>
              </a:ext>
            </a:extLst>
          </p:cNvPr>
          <p:cNvSpPr>
            <a:spLocks noGrp="1"/>
          </p:cNvSpPr>
          <p:nvPr>
            <p:ph type="sldNum" sz="quarter" idx="10"/>
          </p:nvPr>
        </p:nvSpPr>
        <p:spPr/>
        <p:txBody>
          <a:bodyPr/>
          <a:lstStyle/>
          <a:p>
            <a:fld id="{1F9323C0-1099-4B1F-9E5A-97649BFEC1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523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35232" y="2174876"/>
            <a:ext cx="5386917" cy="3414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5" name="Text Placeholder 4"/>
          <p:cNvSpPr>
            <a:spLocks noGrp="1"/>
          </p:cNvSpPr>
          <p:nvPr>
            <p:ph type="body" sz="quarter" idx="3"/>
          </p:nvPr>
        </p:nvSpPr>
        <p:spPr>
          <a:xfrm>
            <a:off x="591900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19000" y="2174876"/>
            <a:ext cx="5389033" cy="3414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13" name="Title 1"/>
          <p:cNvSpPr>
            <a:spLocks noGrp="1"/>
          </p:cNvSpPr>
          <p:nvPr>
            <p:ph type="title"/>
          </p:nvPr>
        </p:nvSpPr>
        <p:spPr>
          <a:xfrm>
            <a:off x="335232" y="274638"/>
            <a:ext cx="11281504" cy="724038"/>
          </a:xfrm>
        </p:spPr>
        <p:txBody>
          <a:bodyPr bIns="0"/>
          <a:lstStyle>
            <a:lvl1pPr algn="l">
              <a:lnSpc>
                <a:spcPct val="80000"/>
              </a:lnSpc>
              <a:defRPr sz="3200" b="1">
                <a:latin typeface="Arial"/>
                <a:cs typeface="Arial"/>
              </a:defRPr>
            </a:lvl1pPr>
          </a:lstStyle>
          <a:p>
            <a:r>
              <a:rPr lang="en-US"/>
              <a:t>Click to edit Master title style</a:t>
            </a:r>
            <a:endParaRPr lang="mk-MK"/>
          </a:p>
        </p:txBody>
      </p:sp>
      <p:pic>
        <p:nvPicPr>
          <p:cNvPr id="11" name="Picture 10" descr="interior-color-ba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78700"/>
            <a:ext cx="12192000" cy="95250"/>
          </a:xfrm>
          <a:prstGeom prst="rect">
            <a:avLst/>
          </a:prstGeom>
        </p:spPr>
      </p:pic>
      <p:sp>
        <p:nvSpPr>
          <p:cNvPr id="2" name="Slide Number Placeholder 1">
            <a:extLst>
              <a:ext uri="{FF2B5EF4-FFF2-40B4-BE49-F238E27FC236}">
                <a16:creationId xmlns:a16="http://schemas.microsoft.com/office/drawing/2014/main" id="{F0A92929-3F1C-46D5-917B-BBA742F60878}"/>
              </a:ext>
            </a:extLst>
          </p:cNvPr>
          <p:cNvSpPr>
            <a:spLocks noGrp="1"/>
          </p:cNvSpPr>
          <p:nvPr>
            <p:ph type="sldNum" sz="quarter" idx="10"/>
          </p:nvPr>
        </p:nvSpPr>
        <p:spPr/>
        <p:txBody>
          <a:bodyPr/>
          <a:lstStyle/>
          <a:p>
            <a:fld id="{1F9323C0-1099-4B1F-9E5A-97649BFEC1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interior-color-ba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78700"/>
            <a:ext cx="12192000" cy="95250"/>
          </a:xfrm>
          <a:prstGeom prst="rect">
            <a:avLst/>
          </a:prstGeom>
        </p:spPr>
      </p:pic>
      <p:sp>
        <p:nvSpPr>
          <p:cNvPr id="9" name="Title 1"/>
          <p:cNvSpPr>
            <a:spLocks noGrp="1"/>
          </p:cNvSpPr>
          <p:nvPr>
            <p:ph type="title"/>
          </p:nvPr>
        </p:nvSpPr>
        <p:spPr>
          <a:xfrm>
            <a:off x="335232" y="274638"/>
            <a:ext cx="11281504" cy="724038"/>
          </a:xfrm>
        </p:spPr>
        <p:txBody>
          <a:bodyPr bIns="0"/>
          <a:lstStyle>
            <a:lvl1pPr algn="l">
              <a:lnSpc>
                <a:spcPct val="80000"/>
              </a:lnSpc>
              <a:defRPr sz="3200" b="1">
                <a:latin typeface="Arial"/>
                <a:cs typeface="Arial"/>
              </a:defRPr>
            </a:lvl1pPr>
          </a:lstStyle>
          <a:p>
            <a:r>
              <a:rPr lang="en-US"/>
              <a:t>Click to edit Master title style</a:t>
            </a:r>
            <a:endParaRPr lang="mk-MK"/>
          </a:p>
        </p:txBody>
      </p:sp>
      <p:sp>
        <p:nvSpPr>
          <p:cNvPr id="2" name="Slide Number Placeholder 1">
            <a:extLst>
              <a:ext uri="{FF2B5EF4-FFF2-40B4-BE49-F238E27FC236}">
                <a16:creationId xmlns:a16="http://schemas.microsoft.com/office/drawing/2014/main" id="{093479EA-EACC-432C-8158-43CFA8B38C7B}"/>
              </a:ext>
            </a:extLst>
          </p:cNvPr>
          <p:cNvSpPr>
            <a:spLocks noGrp="1"/>
          </p:cNvSpPr>
          <p:nvPr>
            <p:ph type="sldNum" sz="quarter" idx="10"/>
          </p:nvPr>
        </p:nvSpPr>
        <p:spPr/>
        <p:txBody>
          <a:bodyPr/>
          <a:lstStyle/>
          <a:p>
            <a:fld id="{1F9323C0-1099-4B1F-9E5A-97649BFEC1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No-Bar">
    <p:spTree>
      <p:nvGrpSpPr>
        <p:cNvPr id="1" name=""/>
        <p:cNvGrpSpPr/>
        <p:nvPr/>
      </p:nvGrpSpPr>
      <p:grpSpPr>
        <a:xfrm>
          <a:off x="0" y="0"/>
          <a:ext cx="0" cy="0"/>
          <a:chOff x="0" y="0"/>
          <a:chExt cx="0" cy="0"/>
        </a:xfrm>
      </p:grpSpPr>
      <p:sp>
        <p:nvSpPr>
          <p:cNvPr id="7" name="Title 1"/>
          <p:cNvSpPr>
            <a:spLocks noGrp="1"/>
          </p:cNvSpPr>
          <p:nvPr>
            <p:ph type="title"/>
          </p:nvPr>
        </p:nvSpPr>
        <p:spPr>
          <a:xfrm>
            <a:off x="335232" y="274638"/>
            <a:ext cx="11281504" cy="724038"/>
          </a:xfrm>
        </p:spPr>
        <p:txBody>
          <a:bodyPr bIns="0"/>
          <a:lstStyle>
            <a:lvl1pPr algn="l">
              <a:lnSpc>
                <a:spcPct val="80000"/>
              </a:lnSpc>
              <a:defRPr sz="3200" b="1">
                <a:latin typeface="Arial"/>
                <a:cs typeface="Arial"/>
              </a:defRPr>
            </a:lvl1pPr>
          </a:lstStyle>
          <a:p>
            <a:r>
              <a:rPr lang="en-US"/>
              <a:t>Click to edit Master title style</a:t>
            </a:r>
            <a:endParaRPr lang="mk-MK"/>
          </a:p>
        </p:txBody>
      </p:sp>
      <p:sp>
        <p:nvSpPr>
          <p:cNvPr id="2" name="Slide Number Placeholder 1">
            <a:extLst>
              <a:ext uri="{FF2B5EF4-FFF2-40B4-BE49-F238E27FC236}">
                <a16:creationId xmlns:a16="http://schemas.microsoft.com/office/drawing/2014/main" id="{FD043726-B947-486F-BC24-308DF2F5CB97}"/>
              </a:ext>
            </a:extLst>
          </p:cNvPr>
          <p:cNvSpPr>
            <a:spLocks noGrp="1"/>
          </p:cNvSpPr>
          <p:nvPr>
            <p:ph type="sldNum" sz="quarter" idx="10"/>
          </p:nvPr>
        </p:nvSpPr>
        <p:spPr/>
        <p:txBody>
          <a:bodyPr/>
          <a:lstStyle/>
          <a:p>
            <a:fld id="{1F9323C0-1099-4B1F-9E5A-97649BFEC1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DDFCAE-515E-4AD4-B90B-903ED520C059}"/>
              </a:ext>
            </a:extLst>
          </p:cNvPr>
          <p:cNvSpPr>
            <a:spLocks noGrp="1"/>
          </p:cNvSpPr>
          <p:nvPr>
            <p:ph type="sldNum" sz="quarter" idx="10"/>
          </p:nvPr>
        </p:nvSpPr>
        <p:spPr/>
        <p:txBody>
          <a:bodyPr/>
          <a:lstStyle/>
          <a:p>
            <a:fld id="{1F9323C0-1099-4B1F-9E5A-97649BFEC1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mk-MK"/>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Text Placeholder 3"/>
          <p:cNvSpPr>
            <a:spLocks noGrp="1"/>
          </p:cNvSpPr>
          <p:nvPr>
            <p:ph type="body" sz="half" idx="2"/>
          </p:nvPr>
        </p:nvSpPr>
        <p:spPr>
          <a:xfrm>
            <a:off x="609601" y="1435101"/>
            <a:ext cx="4011084" cy="38841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userDrawn="1"/>
        </p:nvSpPr>
        <p:spPr>
          <a:xfrm>
            <a:off x="11256688" y="6399396"/>
            <a:ext cx="720515" cy="338554"/>
          </a:xfrm>
          <a:prstGeom prst="rect">
            <a:avLst/>
          </a:prstGeom>
        </p:spPr>
        <p:txBody>
          <a:bodyPr wrap="square">
            <a:spAutoFit/>
          </a:bodyPr>
          <a:lstStyle/>
          <a:p>
            <a:pPr algn="ctr" fontAlgn="auto">
              <a:spcBef>
                <a:spcPts val="0"/>
              </a:spcBef>
              <a:spcAft>
                <a:spcPts val="0"/>
              </a:spcAft>
              <a:defRPr/>
            </a:pPr>
            <a:fld id="{B72E86F4-7776-42D9-A80F-89B6CDF7F2CD}" type="slidenum">
              <a:rPr lang="en-US" sz="1600" b="1">
                <a:solidFill>
                  <a:srgbClr val="FFFFFF"/>
                </a:solidFill>
                <a:latin typeface="Arial"/>
                <a:cs typeface="Arial"/>
              </a:rPr>
              <a:pPr algn="ctr" fontAlgn="auto">
                <a:spcBef>
                  <a:spcPts val="0"/>
                </a:spcBef>
                <a:spcAft>
                  <a:spcPts val="0"/>
                </a:spcAft>
                <a:defRPr/>
              </a:pPr>
              <a:t>‹#›</a:t>
            </a:fld>
            <a:endParaRPr lang="en-US" sz="1600" b="1">
              <a:solidFill>
                <a:srgbClr val="FFFFFF"/>
              </a:solidFill>
              <a:latin typeface="Arial"/>
              <a:cs typeface="Arial"/>
            </a:endParaRPr>
          </a:p>
        </p:txBody>
      </p:sp>
      <p:sp>
        <p:nvSpPr>
          <p:cNvPr id="5" name="Slide Number Placeholder 4">
            <a:extLst>
              <a:ext uri="{FF2B5EF4-FFF2-40B4-BE49-F238E27FC236}">
                <a16:creationId xmlns:a16="http://schemas.microsoft.com/office/drawing/2014/main" id="{76653731-4DDB-4178-914D-3FCF8DE125E1}"/>
              </a:ext>
            </a:extLst>
          </p:cNvPr>
          <p:cNvSpPr>
            <a:spLocks noGrp="1"/>
          </p:cNvSpPr>
          <p:nvPr>
            <p:ph type="sldNum" sz="quarter" idx="10"/>
          </p:nvPr>
        </p:nvSpPr>
        <p:spPr/>
        <p:txBody>
          <a:bodyPr/>
          <a:lstStyle/>
          <a:p>
            <a:fld id="{1F9323C0-1099-4B1F-9E5A-97649BFEC1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434" y="274639"/>
            <a:ext cx="11282303" cy="814387"/>
          </a:xfrm>
          <a:prstGeom prst="rect">
            <a:avLst/>
          </a:prstGeom>
        </p:spPr>
        <p:txBody>
          <a:bodyPr vert="horz" lIns="91440" tIns="45720" rIns="91440" bIns="45720" rtlCol="0" anchor="b" anchorCtr="0">
            <a:normAutofit/>
          </a:bodyPr>
          <a:lstStyle/>
          <a:p>
            <a:r>
              <a:rPr lang="en-US"/>
              <a:t>Click to edit master title style</a:t>
            </a:r>
            <a:endParaRPr lang="mk-MK"/>
          </a:p>
        </p:txBody>
      </p:sp>
      <p:sp>
        <p:nvSpPr>
          <p:cNvPr id="1027" name="Text Placeholder 2"/>
          <p:cNvSpPr>
            <a:spLocks noGrp="1"/>
          </p:cNvSpPr>
          <p:nvPr>
            <p:ph type="body" idx="1"/>
          </p:nvPr>
        </p:nvSpPr>
        <p:spPr bwMode="auto">
          <a:xfrm>
            <a:off x="334434" y="1600200"/>
            <a:ext cx="11247967" cy="4529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pic>
        <p:nvPicPr>
          <p:cNvPr id="3" name="Picture 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4434" y="6137388"/>
            <a:ext cx="948000" cy="391653"/>
          </a:xfrm>
          <a:prstGeom prst="rect">
            <a:avLst/>
          </a:prstGeom>
        </p:spPr>
      </p:pic>
      <p:sp>
        <p:nvSpPr>
          <p:cNvPr id="5" name="Slide Number Placeholder 4">
            <a:extLst>
              <a:ext uri="{FF2B5EF4-FFF2-40B4-BE49-F238E27FC236}">
                <a16:creationId xmlns:a16="http://schemas.microsoft.com/office/drawing/2014/main" id="{58E32EC4-44A9-47B8-912A-D0D6975B5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1A8569"/>
                </a:solidFill>
              </a:defRPr>
            </a:lvl1pPr>
          </a:lstStyle>
          <a:p>
            <a:fld id="{1F9323C0-1099-4B1F-9E5A-97649BFEC1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hdr="0" ftr="0" dt="0"/>
  <p:txStyles>
    <p:titleStyle>
      <a:lvl1pPr algn="l" rtl="0" fontAlgn="base">
        <a:lnSpc>
          <a:spcPct val="80000"/>
        </a:lnSpc>
        <a:spcBef>
          <a:spcPct val="0"/>
        </a:spcBef>
        <a:spcAft>
          <a:spcPct val="0"/>
        </a:spcAft>
        <a:defRPr sz="3200" b="1" kern="1200" cap="none">
          <a:solidFill>
            <a:srgbClr val="022B5B"/>
          </a:solidFill>
          <a:latin typeface="Arial"/>
          <a:ea typeface="+mj-ea"/>
          <a:cs typeface="Arial"/>
        </a:defRPr>
      </a:lvl1pPr>
      <a:lvl2pPr algn="l" rtl="0" fontAlgn="base">
        <a:lnSpc>
          <a:spcPct val="80000"/>
        </a:lnSpc>
        <a:spcBef>
          <a:spcPct val="0"/>
        </a:spcBef>
        <a:spcAft>
          <a:spcPct val="0"/>
        </a:spcAft>
        <a:defRPr sz="3200" b="1">
          <a:solidFill>
            <a:srgbClr val="022B5B"/>
          </a:solidFill>
          <a:latin typeface="Arial" charset="0"/>
          <a:cs typeface="Arial" charset="0"/>
        </a:defRPr>
      </a:lvl2pPr>
      <a:lvl3pPr algn="l" rtl="0" fontAlgn="base">
        <a:lnSpc>
          <a:spcPct val="80000"/>
        </a:lnSpc>
        <a:spcBef>
          <a:spcPct val="0"/>
        </a:spcBef>
        <a:spcAft>
          <a:spcPct val="0"/>
        </a:spcAft>
        <a:defRPr sz="3200" b="1">
          <a:solidFill>
            <a:srgbClr val="022B5B"/>
          </a:solidFill>
          <a:latin typeface="Arial" charset="0"/>
          <a:cs typeface="Arial" charset="0"/>
        </a:defRPr>
      </a:lvl3pPr>
      <a:lvl4pPr algn="l" rtl="0" fontAlgn="base">
        <a:lnSpc>
          <a:spcPct val="80000"/>
        </a:lnSpc>
        <a:spcBef>
          <a:spcPct val="0"/>
        </a:spcBef>
        <a:spcAft>
          <a:spcPct val="0"/>
        </a:spcAft>
        <a:defRPr sz="3200" b="1">
          <a:solidFill>
            <a:srgbClr val="022B5B"/>
          </a:solidFill>
          <a:latin typeface="Arial" charset="0"/>
          <a:cs typeface="Arial" charset="0"/>
        </a:defRPr>
      </a:lvl4pPr>
      <a:lvl5pPr algn="l" rtl="0" fontAlgn="base">
        <a:lnSpc>
          <a:spcPct val="80000"/>
        </a:lnSpc>
        <a:spcBef>
          <a:spcPct val="0"/>
        </a:spcBef>
        <a:spcAft>
          <a:spcPct val="0"/>
        </a:spcAft>
        <a:defRPr sz="3200" b="1">
          <a:solidFill>
            <a:srgbClr val="022B5B"/>
          </a:solidFill>
          <a:latin typeface="Arial" charset="0"/>
          <a:cs typeface="Arial" charset="0"/>
        </a:defRPr>
      </a:lvl5pPr>
      <a:lvl6pPr marL="457200" algn="l" rtl="0" fontAlgn="base">
        <a:lnSpc>
          <a:spcPct val="80000"/>
        </a:lnSpc>
        <a:spcBef>
          <a:spcPct val="0"/>
        </a:spcBef>
        <a:spcAft>
          <a:spcPct val="0"/>
        </a:spcAft>
        <a:defRPr sz="3200" b="1">
          <a:solidFill>
            <a:srgbClr val="022B5B"/>
          </a:solidFill>
          <a:latin typeface="Arial" charset="0"/>
          <a:cs typeface="Arial" charset="0"/>
        </a:defRPr>
      </a:lvl6pPr>
      <a:lvl7pPr marL="914400" algn="l" rtl="0" fontAlgn="base">
        <a:lnSpc>
          <a:spcPct val="80000"/>
        </a:lnSpc>
        <a:spcBef>
          <a:spcPct val="0"/>
        </a:spcBef>
        <a:spcAft>
          <a:spcPct val="0"/>
        </a:spcAft>
        <a:defRPr sz="3200" b="1">
          <a:solidFill>
            <a:srgbClr val="022B5B"/>
          </a:solidFill>
          <a:latin typeface="Arial" charset="0"/>
          <a:cs typeface="Arial" charset="0"/>
        </a:defRPr>
      </a:lvl7pPr>
      <a:lvl8pPr marL="1371600" algn="l" rtl="0" fontAlgn="base">
        <a:lnSpc>
          <a:spcPct val="80000"/>
        </a:lnSpc>
        <a:spcBef>
          <a:spcPct val="0"/>
        </a:spcBef>
        <a:spcAft>
          <a:spcPct val="0"/>
        </a:spcAft>
        <a:defRPr sz="3200" b="1">
          <a:solidFill>
            <a:srgbClr val="022B5B"/>
          </a:solidFill>
          <a:latin typeface="Arial" charset="0"/>
          <a:cs typeface="Arial" charset="0"/>
        </a:defRPr>
      </a:lvl8pPr>
      <a:lvl9pPr marL="1828800" algn="l" rtl="0" fontAlgn="base">
        <a:lnSpc>
          <a:spcPct val="80000"/>
        </a:lnSpc>
        <a:spcBef>
          <a:spcPct val="0"/>
        </a:spcBef>
        <a:spcAft>
          <a:spcPct val="0"/>
        </a:spcAft>
        <a:defRPr sz="3200" b="1">
          <a:solidFill>
            <a:srgbClr val="022B5B"/>
          </a:solidFill>
          <a:latin typeface="Arial" charset="0"/>
          <a:cs typeface="Arial" charset="0"/>
        </a:defRPr>
      </a:lvl9pPr>
    </p:titleStyle>
    <p:bodyStyle>
      <a:lvl1pPr marL="342900" indent="-342900" algn="l" rtl="0" fontAlgn="base">
        <a:lnSpc>
          <a:spcPct val="90000"/>
        </a:lnSpc>
        <a:spcBef>
          <a:spcPct val="20000"/>
        </a:spcBef>
        <a:spcAft>
          <a:spcPct val="0"/>
        </a:spcAft>
        <a:buFont typeface="Arial" charset="0"/>
        <a:buChar char="•"/>
        <a:defRPr sz="2400" kern="1200">
          <a:solidFill>
            <a:srgbClr val="404040"/>
          </a:solidFill>
          <a:latin typeface="+mn-lt"/>
          <a:ea typeface="+mn-ea"/>
          <a:cs typeface="+mn-cs"/>
        </a:defRPr>
      </a:lvl1pPr>
      <a:lvl2pPr marL="742950" indent="-285750" algn="l" rtl="0" fontAlgn="base">
        <a:lnSpc>
          <a:spcPct val="90000"/>
        </a:lnSpc>
        <a:spcBef>
          <a:spcPct val="20000"/>
        </a:spcBef>
        <a:spcAft>
          <a:spcPct val="0"/>
        </a:spcAft>
        <a:buFont typeface="Arial" charset="0"/>
        <a:buChar char="–"/>
        <a:defRPr sz="2400" kern="1200">
          <a:solidFill>
            <a:srgbClr val="404040"/>
          </a:solidFill>
          <a:latin typeface="+mn-lt"/>
          <a:ea typeface="+mn-ea"/>
          <a:cs typeface="+mn-cs"/>
        </a:defRPr>
      </a:lvl2pPr>
      <a:lvl3pPr marL="1030288" indent="-228600" algn="l" rtl="0" fontAlgn="base">
        <a:lnSpc>
          <a:spcPct val="90000"/>
        </a:lnSpc>
        <a:spcBef>
          <a:spcPct val="20000"/>
        </a:spcBef>
        <a:spcAft>
          <a:spcPct val="0"/>
        </a:spcAft>
        <a:buFont typeface="Arial" charset="0"/>
        <a:buChar char="•"/>
        <a:tabLst/>
        <a:defRPr sz="2000" kern="1200">
          <a:solidFill>
            <a:srgbClr val="404040"/>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rgbClr val="404040"/>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94360"/>
            <a:ext cx="10363200" cy="914400"/>
          </a:xfrm>
          <a:prstGeom prst="rect">
            <a:avLst/>
          </a:prstGeom>
        </p:spPr>
        <p:txBody>
          <a:bodyPr vert="horz" lIns="0" tIns="0" rIns="0" bIns="0" rtlCol="0" anchor="ctr" anchorCtr="0">
            <a:noAutofit/>
          </a:bodyPr>
          <a:lstStyle/>
          <a:p>
            <a:r>
              <a:rPr lang="en-US"/>
              <a:t>Click to edit Master title style</a:t>
            </a:r>
          </a:p>
        </p:txBody>
      </p:sp>
      <p:sp>
        <p:nvSpPr>
          <p:cNvPr id="3" name="Text Placeholder 2"/>
          <p:cNvSpPr>
            <a:spLocks noGrp="1"/>
          </p:cNvSpPr>
          <p:nvPr>
            <p:ph type="body" idx="1"/>
          </p:nvPr>
        </p:nvSpPr>
        <p:spPr>
          <a:xfrm>
            <a:off x="1219200" y="1600201"/>
            <a:ext cx="10363200" cy="4233755"/>
          </a:xfrm>
          <a:prstGeom prst="rect">
            <a:avLst/>
          </a:prstGeom>
        </p:spPr>
        <p:txBody>
          <a:bodyPr vert="horz" lIns="0" tIns="0" rIns="0" bIns="0" rtlCol="0">
            <a:normAutofit/>
          </a:bodyPr>
          <a:lstStyle/>
          <a:p>
            <a:pPr lvl="0"/>
            <a:r>
              <a:rPr lang="en-US"/>
              <a:t>Click to edit Master text styles</a:t>
            </a:r>
          </a:p>
          <a:p>
            <a:pPr lvl="1"/>
            <a:r>
              <a:rPr lang="en-US"/>
              <a:t>Second level</a:t>
            </a:r>
          </a:p>
          <a:p>
            <a:pPr marL="798513"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a:t>Third level</a:t>
            </a:r>
          </a:p>
        </p:txBody>
      </p:sp>
      <p:sp>
        <p:nvSpPr>
          <p:cNvPr id="5" name="Footer Placeholder 4"/>
          <p:cNvSpPr>
            <a:spLocks noGrp="1"/>
          </p:cNvSpPr>
          <p:nvPr>
            <p:ph type="ftr" sz="quarter" idx="3"/>
          </p:nvPr>
        </p:nvSpPr>
        <p:spPr>
          <a:xfrm>
            <a:off x="4240123" y="6406356"/>
            <a:ext cx="6293499" cy="365125"/>
          </a:xfrm>
          <a:prstGeom prst="rect">
            <a:avLst/>
          </a:prstGeom>
        </p:spPr>
        <p:txBody>
          <a:bodyPr vert="horz" lIns="91440" tIns="45720" rIns="91440" bIns="45720" rtlCol="0" anchor="ctr"/>
          <a:lstStyle>
            <a:lvl1pPr algn="r">
              <a:defRPr sz="1000">
                <a:solidFill>
                  <a:srgbClr val="866D5D"/>
                </a:solidFill>
                <a:latin typeface="Arial"/>
              </a:defRPr>
            </a:lvl1pPr>
          </a:lstStyle>
          <a:p>
            <a:pPr defTabSz="457200" fontAlgn="auto">
              <a:spcBef>
                <a:spcPts val="0"/>
              </a:spcBef>
              <a:spcAft>
                <a:spcPts val="0"/>
              </a:spcAft>
            </a:pPr>
            <a:endParaRPr lang="en-US">
              <a:cs typeface="+mn-cs"/>
            </a:endParaRPr>
          </a:p>
        </p:txBody>
      </p:sp>
      <p:sp>
        <p:nvSpPr>
          <p:cNvPr id="6" name="Slide Number Placeholder 5"/>
          <p:cNvSpPr>
            <a:spLocks noGrp="1"/>
          </p:cNvSpPr>
          <p:nvPr>
            <p:ph type="sldNum" sz="quarter" idx="4"/>
          </p:nvPr>
        </p:nvSpPr>
        <p:spPr>
          <a:xfrm>
            <a:off x="11200302" y="6406356"/>
            <a:ext cx="488764" cy="365125"/>
          </a:xfrm>
          <a:prstGeom prst="rect">
            <a:avLst/>
          </a:prstGeom>
        </p:spPr>
        <p:txBody>
          <a:bodyPr vert="horz" lIns="91440" tIns="45720" rIns="91440" bIns="45720" rtlCol="0" anchor="ctr"/>
          <a:lstStyle>
            <a:lvl1pPr algn="l">
              <a:defRPr sz="1000">
                <a:solidFill>
                  <a:srgbClr val="866D5D"/>
                </a:solidFill>
                <a:latin typeface="Arial"/>
              </a:defRPr>
            </a:lvl1pPr>
          </a:lstStyle>
          <a:p>
            <a:pPr defTabSz="457200" fontAlgn="auto">
              <a:spcBef>
                <a:spcPts val="0"/>
              </a:spcBef>
              <a:spcAft>
                <a:spcPts val="0"/>
              </a:spcAft>
            </a:pPr>
            <a:fld id="{2A12955B-912E-5F42-83E6-85F56C445685}" type="slidenum">
              <a:rPr lang="en-US" smtClean="0">
                <a:cs typeface="+mn-cs"/>
              </a:rPr>
              <a:pPr defTabSz="457200" fontAlgn="auto">
                <a:spcBef>
                  <a:spcPts val="0"/>
                </a:spcBef>
                <a:spcAft>
                  <a:spcPts val="0"/>
                </a:spcAft>
              </a:pPr>
              <a:t>‹#›</a:t>
            </a:fld>
            <a:endParaRPr lang="en-US">
              <a:cs typeface="+mn-cs"/>
            </a:endParaRPr>
          </a:p>
        </p:txBody>
      </p:sp>
    </p:spTree>
    <p:extLst>
      <p:ext uri="{BB962C8B-B14F-4D97-AF65-F5344CB8AC3E}">
        <p14:creationId xmlns:p14="http://schemas.microsoft.com/office/powerpoint/2010/main" val="372466878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hdr="0" ftr="0" dt="0"/>
  <p:txStyles>
    <p:titleStyle>
      <a:lvl1pPr algn="l" defTabSz="457200" rtl="0" eaLnBrk="1" latinLnBrk="0" hangingPunct="1">
        <a:lnSpc>
          <a:spcPct val="85000"/>
        </a:lnSpc>
        <a:spcBef>
          <a:spcPct val="0"/>
        </a:spcBef>
        <a:buNone/>
        <a:defRPr sz="3000" b="1" kern="1200">
          <a:solidFill>
            <a:srgbClr val="1580AF"/>
          </a:solidFill>
          <a:effectLst/>
          <a:latin typeface="Arial"/>
          <a:ea typeface="+mj-ea"/>
          <a:cs typeface="+mj-cs"/>
        </a:defRPr>
      </a:lvl1pPr>
    </p:titleStyle>
    <p:bodyStyle>
      <a:lvl1pPr marL="228600" indent="-228600" algn="l" defTabSz="457200" rtl="0" eaLnBrk="1" latinLnBrk="0" hangingPunct="1">
        <a:lnSpc>
          <a:spcPct val="90000"/>
        </a:lnSpc>
        <a:spcBef>
          <a:spcPts val="900"/>
        </a:spcBef>
        <a:buFont typeface="Arial"/>
        <a:buChar char="•"/>
        <a:defRPr sz="2600" kern="1200">
          <a:solidFill>
            <a:schemeClr val="accent3">
              <a:lumMod val="75000"/>
            </a:schemeClr>
          </a:solidFill>
          <a:latin typeface="Arial"/>
          <a:ea typeface="+mn-ea"/>
          <a:cs typeface="+mn-cs"/>
        </a:defRPr>
      </a:lvl1pPr>
      <a:lvl2pPr marL="457200" indent="-228600" algn="l" defTabSz="457200" rtl="0" eaLnBrk="1" latinLnBrk="0" hangingPunct="1">
        <a:lnSpc>
          <a:spcPct val="90000"/>
        </a:lnSpc>
        <a:spcBef>
          <a:spcPts val="600"/>
        </a:spcBef>
        <a:buFont typeface="Arial"/>
        <a:buChar char="–"/>
        <a:defRPr sz="2300" kern="1200">
          <a:solidFill>
            <a:srgbClr val="645246"/>
          </a:solidFill>
          <a:latin typeface="Arial"/>
          <a:ea typeface="+mn-ea"/>
          <a:cs typeface="+mn-cs"/>
        </a:defRPr>
      </a:lvl2pPr>
      <a:lvl3pPr marL="798513" marR="0" indent="-228600" algn="l" defTabSz="457200" rtl="0" eaLnBrk="1" fontAlgn="auto" latinLnBrk="0" hangingPunct="1">
        <a:lnSpc>
          <a:spcPct val="100000"/>
        </a:lnSpc>
        <a:spcBef>
          <a:spcPts val="600"/>
        </a:spcBef>
        <a:spcAft>
          <a:spcPts val="0"/>
        </a:spcAft>
        <a:buClrTx/>
        <a:buSzTx/>
        <a:buFont typeface="Arial"/>
        <a:buChar char="•"/>
        <a:tabLst/>
        <a:defRPr sz="2000" kern="1200" baseline="0">
          <a:solidFill>
            <a:srgbClr val="645246"/>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5.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Multi-Material</a:t>
            </a:r>
            <a:br>
              <a:rPr lang="en-US"/>
            </a:br>
            <a:r>
              <a:rPr lang="en-US"/>
              <a:t>Stewardship Western</a:t>
            </a:r>
          </a:p>
        </p:txBody>
      </p:sp>
      <p:sp>
        <p:nvSpPr>
          <p:cNvPr id="2" name="Subtitle 1"/>
          <p:cNvSpPr>
            <a:spLocks noGrp="1"/>
          </p:cNvSpPr>
          <p:nvPr>
            <p:ph type="subTitle" idx="1"/>
          </p:nvPr>
        </p:nvSpPr>
        <p:spPr/>
        <p:txBody>
          <a:bodyPr/>
          <a:lstStyle/>
          <a:p>
            <a:r>
              <a:rPr lang="en-US" sz="3200" b="1" dirty="0">
                <a:solidFill>
                  <a:srgbClr val="022B5B"/>
                </a:solidFill>
                <a:ea typeface="+mj-ea"/>
              </a:rPr>
              <a:t>Draft Program Plan Consultation</a:t>
            </a:r>
          </a:p>
          <a:p>
            <a:r>
              <a:rPr lang="en-US" sz="3200" b="1" dirty="0">
                <a:solidFill>
                  <a:srgbClr val="022B5B"/>
                </a:solidFill>
                <a:ea typeface="+mj-ea"/>
              </a:rPr>
              <a:t>July 10, 2023</a:t>
            </a:r>
            <a:endParaRPr lang="en-CA" sz="3200" b="1" dirty="0">
              <a:solidFill>
                <a:srgbClr val="022B5B"/>
              </a:solidFill>
              <a:ea typeface="+mj-ea"/>
            </a:endParaRPr>
          </a:p>
        </p:txBody>
      </p:sp>
    </p:spTree>
    <p:extLst>
      <p:ext uri="{BB962C8B-B14F-4D97-AF65-F5344CB8AC3E}">
        <p14:creationId xmlns:p14="http://schemas.microsoft.com/office/powerpoint/2010/main" val="4061219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a:t>Updated Regulations</a:t>
            </a:r>
            <a:r>
              <a:rPr lang="en-CA"/>
              <a:t>	</a:t>
            </a:r>
          </a:p>
        </p:txBody>
      </p:sp>
      <p:sp>
        <p:nvSpPr>
          <p:cNvPr id="3" name="Content Placeholder 2"/>
          <p:cNvSpPr>
            <a:spLocks noGrp="1"/>
          </p:cNvSpPr>
          <p:nvPr>
            <p:ph idx="1"/>
          </p:nvPr>
        </p:nvSpPr>
        <p:spPr>
          <a:xfrm>
            <a:off x="575264" y="1520656"/>
            <a:ext cx="6651195" cy="4140551"/>
          </a:xfr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200" dirty="0">
                <a:solidFill>
                  <a:srgbClr val="000000"/>
                </a:solidFill>
                <a:latin typeface="Calibri" panose="020F0502020204030204" pitchFamily="34" charset="0"/>
              </a:rPr>
              <a:t>The Province of Saskatchewan conducted a review and engagement process (2021) on the existing regulation. </a:t>
            </a:r>
          </a:p>
          <a:p>
            <a:pPr>
              <a:spcAft>
                <a:spcPts val="1200"/>
              </a:spcAft>
            </a:pPr>
            <a:r>
              <a:rPr lang="en-US" sz="2200" dirty="0">
                <a:solidFill>
                  <a:srgbClr val="000000"/>
                </a:solidFill>
                <a:latin typeface="Calibri" panose="020F0502020204030204" pitchFamily="34" charset="0"/>
              </a:rPr>
              <a:t>The Household Packaging and Paper Stewardship Program Regulations, 2023 (the Regulation) came into effect on March 31, 2023.</a:t>
            </a:r>
          </a:p>
          <a:p>
            <a:pPr>
              <a:spcAft>
                <a:spcPts val="1200"/>
              </a:spcAft>
            </a:pPr>
            <a:r>
              <a:rPr lang="en-US" sz="2200" dirty="0">
                <a:solidFill>
                  <a:srgbClr val="000000"/>
                </a:solidFill>
                <a:latin typeface="Calibri" panose="020F0502020204030204" pitchFamily="34" charset="0"/>
              </a:rPr>
              <a:t>The Regulation calls for a transition to a full Extended Producer Responsibility (EPR) program for the management of household packaging and paper products (PPP) in SK.</a:t>
            </a:r>
          </a:p>
          <a:p>
            <a:pPr>
              <a:spcAft>
                <a:spcPts val="1200"/>
              </a:spcAft>
            </a:pPr>
            <a:r>
              <a:rPr lang="en-US" sz="2200" dirty="0">
                <a:solidFill>
                  <a:srgbClr val="000000"/>
                </a:solidFill>
                <a:latin typeface="Calibri" panose="020F0502020204030204" pitchFamily="34" charset="0"/>
              </a:rPr>
              <a:t>These regulatory changes will result in a shift to a program fully funded and operated by producers of PPP. </a:t>
            </a:r>
          </a:p>
        </p:txBody>
      </p:sp>
      <p:pic>
        <p:nvPicPr>
          <p:cNvPr id="4" name="Picture 3">
            <a:extLst>
              <a:ext uri="{FF2B5EF4-FFF2-40B4-BE49-F238E27FC236}">
                <a16:creationId xmlns:a16="http://schemas.microsoft.com/office/drawing/2014/main" id="{D86BC226-49D8-DBFA-494D-499E7EDF2F95}"/>
              </a:ext>
            </a:extLst>
          </p:cNvPr>
          <p:cNvPicPr>
            <a:picLocks noChangeAspect="1"/>
          </p:cNvPicPr>
          <p:nvPr/>
        </p:nvPicPr>
        <p:blipFill>
          <a:blip r:embed="rId3"/>
          <a:stretch>
            <a:fillRect/>
          </a:stretch>
        </p:blipFill>
        <p:spPr>
          <a:xfrm>
            <a:off x="7896803" y="1520656"/>
            <a:ext cx="3719933" cy="4591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998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1830DD-ADF1-3D35-E182-C5C234ABE1D9}"/>
              </a:ext>
            </a:extLst>
          </p:cNvPr>
          <p:cNvSpPr>
            <a:spLocks noGrp="1"/>
          </p:cNvSpPr>
          <p:nvPr>
            <p:ph sz="half" idx="2"/>
          </p:nvPr>
        </p:nvSpPr>
        <p:spPr>
          <a:xfrm>
            <a:off x="3201390" y="2224404"/>
            <a:ext cx="5384800" cy="3989088"/>
          </a:xfrm>
        </p:spPr>
        <p:txBody>
          <a:bodyPr/>
          <a:lstStyle/>
          <a:p>
            <a:pPr marL="0" indent="0" algn="ctr">
              <a:buNone/>
            </a:pPr>
            <a:r>
              <a:rPr lang="en-CA" sz="2600" b="1" dirty="0"/>
              <a:t>Extended Producer Responsibility (EPR)</a:t>
            </a:r>
          </a:p>
          <a:p>
            <a:pPr marL="0" indent="0" algn="ctr">
              <a:buNone/>
            </a:pPr>
            <a:endParaRPr lang="en-CA" sz="2600" dirty="0"/>
          </a:p>
          <a:p>
            <a:pPr marL="0" indent="0" algn="ctr">
              <a:buNone/>
            </a:pPr>
            <a:r>
              <a:rPr lang="en-CA" sz="2600" b="0" dirty="0"/>
              <a:t>An approach to product stewardship where </a:t>
            </a:r>
            <a:r>
              <a:rPr lang="en-CA" sz="2600" dirty="0"/>
              <a:t>producers assume responsibility for the post-consumer management of a product. This can include partial or full financial and operational responsibility.</a:t>
            </a:r>
          </a:p>
        </p:txBody>
      </p:sp>
      <p:sp>
        <p:nvSpPr>
          <p:cNvPr id="4" name="Title 3">
            <a:extLst>
              <a:ext uri="{FF2B5EF4-FFF2-40B4-BE49-F238E27FC236}">
                <a16:creationId xmlns:a16="http://schemas.microsoft.com/office/drawing/2014/main" id="{0D424B7C-1A3E-0E9B-C3AD-82239C0EA96D}"/>
              </a:ext>
            </a:extLst>
          </p:cNvPr>
          <p:cNvSpPr>
            <a:spLocks noGrp="1"/>
          </p:cNvSpPr>
          <p:nvPr>
            <p:ph type="title"/>
          </p:nvPr>
        </p:nvSpPr>
        <p:spPr/>
        <p:txBody>
          <a:bodyPr/>
          <a:lstStyle/>
          <a:p>
            <a:r>
              <a:rPr lang="en-CA"/>
              <a:t>Extended Producer Responsibility</a:t>
            </a:r>
            <a:endParaRPr lang="en-US"/>
          </a:p>
        </p:txBody>
      </p:sp>
    </p:spTree>
    <p:extLst>
      <p:ext uri="{BB962C8B-B14F-4D97-AF65-F5344CB8AC3E}">
        <p14:creationId xmlns:p14="http://schemas.microsoft.com/office/powerpoint/2010/main" val="2221606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A9E3B-2C3D-91A6-DA08-2AABE49594F4}"/>
              </a:ext>
            </a:extLst>
          </p:cNvPr>
          <p:cNvSpPr>
            <a:spLocks noGrp="1"/>
          </p:cNvSpPr>
          <p:nvPr>
            <p:ph type="title"/>
          </p:nvPr>
        </p:nvSpPr>
        <p:spPr/>
        <p:txBody>
          <a:bodyPr/>
          <a:lstStyle/>
          <a:p>
            <a:r>
              <a:rPr lang="en-US"/>
              <a:t>Ministry Principles For Plan Development</a:t>
            </a:r>
          </a:p>
        </p:txBody>
      </p:sp>
      <p:sp>
        <p:nvSpPr>
          <p:cNvPr id="3" name="Content Placeholder 2">
            <a:extLst>
              <a:ext uri="{FF2B5EF4-FFF2-40B4-BE49-F238E27FC236}">
                <a16:creationId xmlns:a16="http://schemas.microsoft.com/office/drawing/2014/main" id="{49714E3D-7416-BBA8-AEA3-7309E5451866}"/>
              </a:ext>
            </a:extLst>
          </p:cNvPr>
          <p:cNvSpPr>
            <a:spLocks noGrp="1"/>
          </p:cNvSpPr>
          <p:nvPr>
            <p:ph idx="1"/>
          </p:nvPr>
        </p:nvSpPr>
        <p:spPr>
          <a:xfrm>
            <a:off x="592086" y="1607237"/>
            <a:ext cx="6990242" cy="4140551"/>
          </a:xfr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200" dirty="0">
                <a:solidFill>
                  <a:srgbClr val="000000"/>
                </a:solidFill>
                <a:latin typeface="Calibri" panose="020F0502020204030204" pitchFamily="34" charset="0"/>
              </a:rPr>
              <a:t>Preserve the integrity of residential recycling while ensuring uninterrupted collection service to residents.</a:t>
            </a:r>
          </a:p>
          <a:p>
            <a:pPr>
              <a:spcAft>
                <a:spcPts val="1200"/>
              </a:spcAft>
            </a:pPr>
            <a:r>
              <a:rPr lang="en-US" sz="2200" dirty="0">
                <a:solidFill>
                  <a:srgbClr val="000000"/>
                </a:solidFill>
                <a:latin typeface="Calibri" panose="020F0502020204030204" pitchFamily="34" charset="0"/>
              </a:rPr>
              <a:t>Minimize disruption of existing municipal contracts with third parties.</a:t>
            </a:r>
          </a:p>
          <a:p>
            <a:pPr>
              <a:spcAft>
                <a:spcPts val="1200"/>
              </a:spcAft>
            </a:pPr>
            <a:r>
              <a:rPr lang="en-US" sz="2200" dirty="0">
                <a:solidFill>
                  <a:srgbClr val="000000"/>
                </a:solidFill>
                <a:latin typeface="Calibri" panose="020F0502020204030204" pitchFamily="34" charset="0"/>
              </a:rPr>
              <a:t>Standardize the list of accepted materials.</a:t>
            </a:r>
          </a:p>
          <a:p>
            <a:pPr>
              <a:spcAft>
                <a:spcPts val="1200"/>
              </a:spcAft>
            </a:pPr>
            <a:r>
              <a:rPr lang="en-US" sz="2200" dirty="0">
                <a:solidFill>
                  <a:srgbClr val="000000"/>
                </a:solidFill>
                <a:latin typeface="Calibri" panose="020F0502020204030204" pitchFamily="34" charset="0"/>
              </a:rPr>
              <a:t>Ensure an open and competitive market for future collection and processing of materials. </a:t>
            </a:r>
          </a:p>
          <a:p>
            <a:pPr>
              <a:spcAft>
                <a:spcPts val="1200"/>
              </a:spcAft>
            </a:pPr>
            <a:r>
              <a:rPr lang="en-US" sz="2200" dirty="0">
                <a:solidFill>
                  <a:srgbClr val="000000"/>
                </a:solidFill>
                <a:latin typeface="Calibri" panose="020F0502020204030204" pitchFamily="34" charset="0"/>
              </a:rPr>
              <a:t>Outline a process for establishing standards, definitions, and service responsibilities.</a:t>
            </a:r>
          </a:p>
          <a:p>
            <a:pPr>
              <a:spcAft>
                <a:spcPts val="1200"/>
              </a:spcAft>
            </a:pPr>
            <a:r>
              <a:rPr lang="en-US" sz="2200" dirty="0">
                <a:solidFill>
                  <a:srgbClr val="000000"/>
                </a:solidFill>
                <a:latin typeface="Calibri" panose="020F0502020204030204" pitchFamily="34" charset="0"/>
              </a:rPr>
              <a:t>Provide for continuous improvement of environmental outcomes.</a:t>
            </a:r>
          </a:p>
          <a:p>
            <a:pPr>
              <a:spcAft>
                <a:spcPts val="1200"/>
              </a:spcAft>
            </a:pPr>
            <a:endParaRPr lang="en-US" sz="22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7A7EBCD7-2328-42D2-B870-34A69BDB87EF}"/>
              </a:ext>
            </a:extLst>
          </p:cNvPr>
          <p:cNvSpPr>
            <a:spLocks noGrp="1"/>
          </p:cNvSpPr>
          <p:nvPr>
            <p:ph type="sldNum" sz="quarter" idx="10"/>
          </p:nvPr>
        </p:nvSpPr>
        <p:spPr/>
        <p:txBody>
          <a:bodyPr/>
          <a:lstStyle/>
          <a:p>
            <a:fld id="{1F9323C0-1099-4B1F-9E5A-97649BFEC1D9}" type="slidenum">
              <a:rPr lang="en-US" smtClean="0"/>
              <a:pPr/>
              <a:t>12</a:t>
            </a:fld>
            <a:endParaRPr lang="en-US"/>
          </a:p>
        </p:txBody>
      </p:sp>
      <p:pic>
        <p:nvPicPr>
          <p:cNvPr id="6" name="Picture 5">
            <a:extLst>
              <a:ext uri="{FF2B5EF4-FFF2-40B4-BE49-F238E27FC236}">
                <a16:creationId xmlns:a16="http://schemas.microsoft.com/office/drawing/2014/main" id="{D7D0A2FC-6194-A1F4-76C1-28AD1B851A91}"/>
              </a:ext>
            </a:extLst>
          </p:cNvPr>
          <p:cNvPicPr>
            <a:picLocks noChangeAspect="1"/>
          </p:cNvPicPr>
          <p:nvPr/>
        </p:nvPicPr>
        <p:blipFill>
          <a:blip r:embed="rId2">
            <a:grayscl/>
          </a:blip>
          <a:stretch>
            <a:fillRect/>
          </a:stretch>
        </p:blipFill>
        <p:spPr>
          <a:xfrm>
            <a:off x="8529619" y="1350906"/>
            <a:ext cx="2824181" cy="5142362"/>
          </a:xfrm>
          <a:prstGeom prst="rect">
            <a:avLst/>
          </a:prstGeom>
        </p:spPr>
      </p:pic>
    </p:spTree>
    <p:extLst>
      <p:ext uri="{BB962C8B-B14F-4D97-AF65-F5344CB8AC3E}">
        <p14:creationId xmlns:p14="http://schemas.microsoft.com/office/powerpoint/2010/main" val="449992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0584F-E815-B69C-C23A-363E88927607}"/>
              </a:ext>
            </a:extLst>
          </p:cNvPr>
          <p:cNvSpPr>
            <a:spLocks noGrp="1"/>
          </p:cNvSpPr>
          <p:nvPr>
            <p:ph type="title"/>
          </p:nvPr>
        </p:nvSpPr>
        <p:spPr/>
        <p:txBody>
          <a:bodyPr/>
          <a:lstStyle/>
          <a:p>
            <a:r>
              <a:rPr lang="en-US" dirty="0"/>
              <a:t>National Integration</a:t>
            </a:r>
          </a:p>
        </p:txBody>
      </p:sp>
      <p:sp>
        <p:nvSpPr>
          <p:cNvPr id="4" name="Slide Number Placeholder 3">
            <a:extLst>
              <a:ext uri="{FF2B5EF4-FFF2-40B4-BE49-F238E27FC236}">
                <a16:creationId xmlns:a16="http://schemas.microsoft.com/office/drawing/2014/main" id="{2BCC4274-88FD-3ECF-9172-E73F74966FCB}"/>
              </a:ext>
            </a:extLst>
          </p:cNvPr>
          <p:cNvSpPr>
            <a:spLocks noGrp="1"/>
          </p:cNvSpPr>
          <p:nvPr>
            <p:ph type="sldNum" sz="quarter" idx="10"/>
          </p:nvPr>
        </p:nvSpPr>
        <p:spPr/>
        <p:txBody>
          <a:bodyPr/>
          <a:lstStyle/>
          <a:p>
            <a:fld id="{1F9323C0-1099-4B1F-9E5A-97649BFEC1D9}" type="slidenum">
              <a:rPr lang="en-US" smtClean="0"/>
              <a:pPr/>
              <a:t>13</a:t>
            </a:fld>
            <a:endParaRPr lang="en-US"/>
          </a:p>
        </p:txBody>
      </p:sp>
    </p:spTree>
    <p:extLst>
      <p:ext uri="{BB962C8B-B14F-4D97-AF65-F5344CB8AC3E}">
        <p14:creationId xmlns:p14="http://schemas.microsoft.com/office/powerpoint/2010/main" val="1313585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675907-CFB7-CACC-4F65-E490790CEFCD}"/>
              </a:ext>
            </a:extLst>
          </p:cNvPr>
          <p:cNvSpPr>
            <a:spLocks noGrp="1"/>
          </p:cNvSpPr>
          <p:nvPr>
            <p:ph type="title"/>
          </p:nvPr>
        </p:nvSpPr>
        <p:spPr/>
        <p:txBody>
          <a:bodyPr/>
          <a:lstStyle/>
          <a:p>
            <a:r>
              <a:rPr lang="en-US" dirty="0"/>
              <a:t>National Integration</a:t>
            </a:r>
          </a:p>
        </p:txBody>
      </p:sp>
      <p:sp>
        <p:nvSpPr>
          <p:cNvPr id="6" name="Content Placeholder 5">
            <a:extLst>
              <a:ext uri="{FF2B5EF4-FFF2-40B4-BE49-F238E27FC236}">
                <a16:creationId xmlns:a16="http://schemas.microsoft.com/office/drawing/2014/main" id="{1D61D437-21F5-D3CB-1AD0-6D02FCA104F2}"/>
              </a:ext>
            </a:extLst>
          </p:cNvPr>
          <p:cNvSpPr>
            <a:spLocks noGrp="1"/>
          </p:cNvSpPr>
          <p:nvPr>
            <p:ph idx="1"/>
          </p:nvPr>
        </p:nvSpPr>
        <p:spPr>
          <a:xfrm>
            <a:off x="547314" y="2031917"/>
            <a:ext cx="6122994" cy="4324433"/>
          </a:xfr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200" dirty="0">
                <a:solidFill>
                  <a:srgbClr val="000000"/>
                </a:solidFill>
                <a:latin typeface="Calibri" panose="020F0502020204030204" pitchFamily="34" charset="0"/>
              </a:rPr>
              <a:t>MMSW is working with the national, not-for-profit producer led PRO, Circular Materials, to provide Saskatchewan residents and producers with the benefits of a nationally integrated approach to recycling. </a:t>
            </a:r>
          </a:p>
          <a:p>
            <a:pPr>
              <a:spcAft>
                <a:spcPts val="1200"/>
              </a:spcAft>
            </a:pPr>
            <a:r>
              <a:rPr lang="en-US" sz="2200" dirty="0">
                <a:solidFill>
                  <a:srgbClr val="000000"/>
                </a:solidFill>
                <a:latin typeface="Calibri" panose="020F0502020204030204" pitchFamily="34" charset="0"/>
              </a:rPr>
              <a:t>This approach is designed to provide residents with a high level of service and enable producers to meet the ambitious requirements outlined within the Regulation while focusing on productivity gains that come with national integration. </a:t>
            </a:r>
          </a:p>
          <a:p>
            <a:pPr>
              <a:spcAft>
                <a:spcPts val="1200"/>
              </a:spcAft>
            </a:pPr>
            <a:endParaRPr lang="en-US" sz="22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9907DA06-A661-9500-F92E-E772F1D82FBD}"/>
              </a:ext>
            </a:extLst>
          </p:cNvPr>
          <p:cNvSpPr>
            <a:spLocks noGrp="1"/>
          </p:cNvSpPr>
          <p:nvPr>
            <p:ph type="sldNum" sz="quarter" idx="10"/>
          </p:nvPr>
        </p:nvSpPr>
        <p:spPr/>
        <p:txBody>
          <a:bodyPr/>
          <a:lstStyle/>
          <a:p>
            <a:fld id="{1F9323C0-1099-4B1F-9E5A-97649BFEC1D9}" type="slidenum">
              <a:rPr lang="en-US" smtClean="0"/>
              <a:pPr/>
              <a:t>14</a:t>
            </a:fld>
            <a:endParaRPr lang="en-US"/>
          </a:p>
        </p:txBody>
      </p:sp>
      <p:pic>
        <p:nvPicPr>
          <p:cNvPr id="2" name="Picture 1" descr="A picture containing graphics, font, graphic design, logo&#10;&#10;Description automatically generated">
            <a:extLst>
              <a:ext uri="{FF2B5EF4-FFF2-40B4-BE49-F238E27FC236}">
                <a16:creationId xmlns:a16="http://schemas.microsoft.com/office/drawing/2014/main" id="{EABF1769-86FA-66D8-F3FD-3CC76BC52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2369" y="2420210"/>
            <a:ext cx="4376937" cy="2514605"/>
          </a:xfrm>
          <a:prstGeom prst="rect">
            <a:avLst/>
          </a:prstGeom>
        </p:spPr>
      </p:pic>
    </p:spTree>
    <p:extLst>
      <p:ext uri="{BB962C8B-B14F-4D97-AF65-F5344CB8AC3E}">
        <p14:creationId xmlns:p14="http://schemas.microsoft.com/office/powerpoint/2010/main" val="1785110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161DD-79ED-A329-9B9D-005C4FBF30DD}"/>
              </a:ext>
            </a:extLst>
          </p:cNvPr>
          <p:cNvSpPr>
            <a:spLocks noGrp="1"/>
          </p:cNvSpPr>
          <p:nvPr>
            <p:ph type="title"/>
          </p:nvPr>
        </p:nvSpPr>
        <p:spPr/>
        <p:txBody>
          <a:bodyPr/>
          <a:lstStyle/>
          <a:p>
            <a:r>
              <a:rPr lang="en-US"/>
              <a:t>About Circular Materials</a:t>
            </a:r>
          </a:p>
        </p:txBody>
      </p:sp>
      <p:sp>
        <p:nvSpPr>
          <p:cNvPr id="3" name="Content Placeholder 2">
            <a:extLst>
              <a:ext uri="{FF2B5EF4-FFF2-40B4-BE49-F238E27FC236}">
                <a16:creationId xmlns:a16="http://schemas.microsoft.com/office/drawing/2014/main" id="{3F078149-419C-5519-4A67-9E99DC74A392}"/>
              </a:ext>
            </a:extLst>
          </p:cNvPr>
          <p:cNvSpPr>
            <a:spLocks noGrp="1"/>
          </p:cNvSpPr>
          <p:nvPr>
            <p:ph idx="1"/>
          </p:nvPr>
        </p:nvSpPr>
        <p:spPr>
          <a:xfrm>
            <a:off x="335232" y="1393653"/>
            <a:ext cx="11247168" cy="4140551"/>
          </a:xfrm>
        </p:spPr>
        <p:txBody>
          <a:bodyPr/>
          <a:lstStyle/>
          <a:p>
            <a:r>
              <a:rPr lang="en-US" sz="2300" dirty="0">
                <a:solidFill>
                  <a:schemeClr val="tx1"/>
                </a:solidFill>
                <a:latin typeface="Calibri"/>
                <a:cs typeface="Poppins Light"/>
              </a:rPr>
              <a:t>National not-for-profit organization created and governed by producers.</a:t>
            </a:r>
            <a:endParaRPr lang="en-US" sz="2300" dirty="0">
              <a:solidFill>
                <a:schemeClr val="tx1"/>
              </a:solidFill>
              <a:latin typeface="Calibri"/>
              <a:ea typeface="Calibri"/>
              <a:cs typeface="Poppins Light"/>
            </a:endParaRPr>
          </a:p>
          <a:p>
            <a:pPr lvl="1"/>
            <a:r>
              <a:rPr lang="en-US" sz="2300" dirty="0">
                <a:solidFill>
                  <a:schemeClr val="tx1"/>
                </a:solidFill>
                <a:latin typeface="Calibri"/>
                <a:cs typeface="Poppins Light"/>
              </a:rPr>
              <a:t>Supports producers in meeting obligations under extended producer responsibility (EPR) regulations.</a:t>
            </a:r>
            <a:endParaRPr lang="en-US" sz="2300" dirty="0">
              <a:solidFill>
                <a:schemeClr val="tx1"/>
              </a:solidFill>
              <a:latin typeface="Calibri"/>
              <a:ea typeface="Calibri"/>
              <a:cs typeface="Calibri"/>
            </a:endParaRPr>
          </a:p>
          <a:p>
            <a:endParaRPr lang="en-US" sz="2300" dirty="0">
              <a:solidFill>
                <a:schemeClr val="tx1"/>
              </a:solidFill>
              <a:latin typeface="Calibri"/>
              <a:ea typeface="+mn-lt"/>
              <a:cs typeface="Poppins Light"/>
            </a:endParaRPr>
          </a:p>
          <a:p>
            <a:r>
              <a:rPr lang="en-US" sz="2300" dirty="0">
                <a:solidFill>
                  <a:schemeClr val="tx1"/>
                </a:solidFill>
                <a:latin typeface="Calibri"/>
                <a:cs typeface="Poppins Light"/>
              </a:rPr>
              <a:t>Building efficient and effective recycling systems to:</a:t>
            </a:r>
            <a:endParaRPr lang="en-US" sz="2300" dirty="0">
              <a:solidFill>
                <a:schemeClr val="tx1"/>
              </a:solidFill>
              <a:latin typeface="Calibri"/>
              <a:ea typeface="Calibri"/>
              <a:cs typeface="Calibri"/>
            </a:endParaRPr>
          </a:p>
          <a:p>
            <a:pPr lvl="1"/>
            <a:r>
              <a:rPr lang="en-US" sz="2300" dirty="0">
                <a:solidFill>
                  <a:schemeClr val="tx1"/>
                </a:solidFill>
                <a:latin typeface="Calibri"/>
                <a:cs typeface="Poppins Light"/>
              </a:rPr>
              <a:t>Advance innovation.</a:t>
            </a:r>
            <a:endParaRPr lang="en-US" sz="2300" dirty="0">
              <a:solidFill>
                <a:schemeClr val="tx1"/>
              </a:solidFill>
              <a:latin typeface="Calibri"/>
              <a:ea typeface="Calibri"/>
              <a:cs typeface="Calibri"/>
            </a:endParaRPr>
          </a:p>
          <a:p>
            <a:pPr lvl="1"/>
            <a:r>
              <a:rPr lang="en-US" sz="2300" dirty="0">
                <a:solidFill>
                  <a:schemeClr val="tx1"/>
                </a:solidFill>
                <a:latin typeface="Calibri"/>
                <a:cs typeface="Poppins Light"/>
              </a:rPr>
              <a:t>Increase performance.</a:t>
            </a:r>
            <a:endParaRPr lang="en-US" sz="2300" dirty="0">
              <a:solidFill>
                <a:schemeClr val="tx1"/>
              </a:solidFill>
              <a:latin typeface="Calibri"/>
              <a:ea typeface="Calibri"/>
              <a:cs typeface="Calibri"/>
            </a:endParaRPr>
          </a:p>
          <a:p>
            <a:pPr lvl="1"/>
            <a:r>
              <a:rPr lang="en-US" sz="2300" dirty="0">
                <a:solidFill>
                  <a:schemeClr val="tx1"/>
                </a:solidFill>
                <a:latin typeface="Calibri"/>
                <a:cs typeface="Poppins Light"/>
              </a:rPr>
              <a:t>Deliver improved environmental outcomes.</a:t>
            </a:r>
            <a:endParaRPr lang="en-US" sz="2300" dirty="0">
              <a:solidFill>
                <a:schemeClr val="tx1"/>
              </a:solidFill>
              <a:latin typeface="Calibri"/>
              <a:ea typeface="Calibri"/>
              <a:cs typeface="Poppins Light"/>
            </a:endParaRPr>
          </a:p>
          <a:p>
            <a:pPr marL="742950" lvl="1" indent="-285750">
              <a:buChar char="–"/>
            </a:pPr>
            <a:endParaRPr lang="en-US" sz="2300" dirty="0">
              <a:solidFill>
                <a:schemeClr val="tx1"/>
              </a:solidFill>
              <a:latin typeface="Calibri"/>
              <a:ea typeface="Calibri"/>
              <a:cs typeface="Poppins Light"/>
            </a:endParaRPr>
          </a:p>
          <a:p>
            <a:r>
              <a:rPr lang="en-US" sz="2300" dirty="0">
                <a:solidFill>
                  <a:schemeClr val="tx1"/>
                </a:solidFill>
                <a:latin typeface="Calibri"/>
                <a:cs typeface="Poppins Light"/>
              </a:rPr>
              <a:t>CM is designing recycling supply chains where materials are collected, recycled and returned to producers for use as recycled content in new products and packaging.</a:t>
            </a:r>
            <a:endParaRPr lang="en-US" sz="2300" dirty="0">
              <a:solidFill>
                <a:schemeClr val="tx1"/>
              </a:solidFill>
              <a:latin typeface="Calibri"/>
              <a:ea typeface="Calibri"/>
              <a:cs typeface="Poppins Light"/>
            </a:endParaRPr>
          </a:p>
          <a:p>
            <a:pPr lvl="1"/>
            <a:r>
              <a:rPr lang="en-US" sz="2300" dirty="0">
                <a:solidFill>
                  <a:schemeClr val="tx1"/>
                </a:solidFill>
                <a:latin typeface="Calibri"/>
                <a:cs typeface="Poppins Light"/>
              </a:rPr>
              <a:t>This enhanced, closed-loop system will ensure materials are reused again and again.</a:t>
            </a:r>
            <a:endParaRPr lang="en-US" sz="2300" dirty="0">
              <a:solidFill>
                <a:schemeClr val="tx1"/>
              </a:solidFill>
              <a:latin typeface="Calibri"/>
              <a:cs typeface="Calibri"/>
            </a:endParaRPr>
          </a:p>
          <a:p>
            <a:pPr lvl="1"/>
            <a:endParaRPr lang="en-US" sz="2800" dirty="0">
              <a:cs typeface="Calibri"/>
            </a:endParaRPr>
          </a:p>
        </p:txBody>
      </p:sp>
      <p:sp>
        <p:nvSpPr>
          <p:cNvPr id="4" name="Slide Number Placeholder 3">
            <a:extLst>
              <a:ext uri="{FF2B5EF4-FFF2-40B4-BE49-F238E27FC236}">
                <a16:creationId xmlns:a16="http://schemas.microsoft.com/office/drawing/2014/main" id="{D931605C-E3A8-B52B-A8F9-9E613094330A}"/>
              </a:ext>
            </a:extLst>
          </p:cNvPr>
          <p:cNvSpPr>
            <a:spLocks noGrp="1"/>
          </p:cNvSpPr>
          <p:nvPr>
            <p:ph type="sldNum" sz="quarter" idx="10"/>
          </p:nvPr>
        </p:nvSpPr>
        <p:spPr/>
        <p:txBody>
          <a:bodyPr/>
          <a:lstStyle/>
          <a:p>
            <a:fld id="{1F9323C0-1099-4B1F-9E5A-97649BFEC1D9}" type="slidenum">
              <a:rPr lang="en-US" smtClean="0"/>
              <a:pPr/>
              <a:t>15</a:t>
            </a:fld>
            <a:endParaRPr lang="en-US"/>
          </a:p>
        </p:txBody>
      </p:sp>
    </p:spTree>
    <p:extLst>
      <p:ext uri="{BB962C8B-B14F-4D97-AF65-F5344CB8AC3E}">
        <p14:creationId xmlns:p14="http://schemas.microsoft.com/office/powerpoint/2010/main" val="596638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57C85-E59E-D803-534C-C05D984599D9}"/>
              </a:ext>
            </a:extLst>
          </p:cNvPr>
          <p:cNvSpPr>
            <a:spLocks noGrp="1"/>
          </p:cNvSpPr>
          <p:nvPr>
            <p:ph type="title"/>
          </p:nvPr>
        </p:nvSpPr>
        <p:spPr/>
        <p:txBody>
          <a:bodyPr/>
          <a:lstStyle/>
          <a:p>
            <a:r>
              <a:rPr lang="en-US"/>
              <a:t>Draft Program Plan Overview</a:t>
            </a:r>
          </a:p>
        </p:txBody>
      </p:sp>
      <p:sp>
        <p:nvSpPr>
          <p:cNvPr id="4" name="Slide Number Placeholder 3">
            <a:extLst>
              <a:ext uri="{FF2B5EF4-FFF2-40B4-BE49-F238E27FC236}">
                <a16:creationId xmlns:a16="http://schemas.microsoft.com/office/drawing/2014/main" id="{D11C0F46-B751-C455-BA7D-80746691FAFC}"/>
              </a:ext>
            </a:extLst>
          </p:cNvPr>
          <p:cNvSpPr>
            <a:spLocks noGrp="1"/>
          </p:cNvSpPr>
          <p:nvPr>
            <p:ph type="sldNum" sz="quarter" idx="10"/>
          </p:nvPr>
        </p:nvSpPr>
        <p:spPr/>
        <p:txBody>
          <a:bodyPr/>
          <a:lstStyle/>
          <a:p>
            <a:fld id="{1F9323C0-1099-4B1F-9E5A-97649BFEC1D9}" type="slidenum">
              <a:rPr lang="en-US" smtClean="0"/>
              <a:pPr/>
              <a:t>16</a:t>
            </a:fld>
            <a:endParaRPr lang="en-US"/>
          </a:p>
        </p:txBody>
      </p:sp>
    </p:spTree>
    <p:extLst>
      <p:ext uri="{BB962C8B-B14F-4D97-AF65-F5344CB8AC3E}">
        <p14:creationId xmlns:p14="http://schemas.microsoft.com/office/powerpoint/2010/main" val="3352816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13D27-2622-9534-0C02-510739F1C1A8}"/>
              </a:ext>
            </a:extLst>
          </p:cNvPr>
          <p:cNvSpPr>
            <a:spLocks noGrp="1"/>
          </p:cNvSpPr>
          <p:nvPr>
            <p:ph type="title"/>
          </p:nvPr>
        </p:nvSpPr>
        <p:spPr/>
        <p:txBody>
          <a:bodyPr/>
          <a:lstStyle/>
          <a:p>
            <a:r>
              <a:rPr lang="en-US" dirty="0"/>
              <a:t>MMSW Program Plan</a:t>
            </a:r>
          </a:p>
        </p:txBody>
      </p:sp>
      <p:sp>
        <p:nvSpPr>
          <p:cNvPr id="3" name="Content Placeholder 2">
            <a:extLst>
              <a:ext uri="{FF2B5EF4-FFF2-40B4-BE49-F238E27FC236}">
                <a16:creationId xmlns:a16="http://schemas.microsoft.com/office/drawing/2014/main" id="{280EAF01-1C7A-2716-89C2-162593EFEF23}"/>
              </a:ext>
            </a:extLst>
          </p:cNvPr>
          <p:cNvSpPr>
            <a:spLocks noGrp="1"/>
          </p:cNvSpPr>
          <p:nvPr>
            <p:ph idx="1"/>
          </p:nvPr>
        </p:nvSpPr>
        <p:spPr>
          <a:xfrm>
            <a:off x="612634" y="1890446"/>
            <a:ext cx="7058701" cy="3842681"/>
          </a:xfrm>
        </p:spPr>
        <p:txBody>
          <a:bodyPr/>
          <a:lstStyle/>
          <a:p>
            <a:pPr marL="0" indent="0">
              <a:buNone/>
            </a:pPr>
            <a:r>
              <a:rPr lang="en-US" dirty="0"/>
              <a:t>The Draft Program Plan outlines:</a:t>
            </a:r>
          </a:p>
          <a:p>
            <a:r>
              <a:rPr lang="en-US" dirty="0"/>
              <a:t>Objectives</a:t>
            </a:r>
          </a:p>
          <a:p>
            <a:r>
              <a:rPr lang="en-US" dirty="0"/>
              <a:t>Commitments</a:t>
            </a:r>
          </a:p>
          <a:p>
            <a:r>
              <a:rPr lang="en-US" dirty="0"/>
              <a:t>Transition phases</a:t>
            </a:r>
          </a:p>
          <a:p>
            <a:endParaRPr lang="en-US" dirty="0"/>
          </a:p>
          <a:p>
            <a:pPr marL="0" indent="0">
              <a:buNone/>
            </a:pPr>
            <a:r>
              <a:rPr lang="en-US" dirty="0"/>
              <a:t>Roadmap to the </a:t>
            </a:r>
            <a:r>
              <a:rPr lang="en-US" b="0" i="0" dirty="0">
                <a:solidFill>
                  <a:srgbClr val="444444"/>
                </a:solidFill>
                <a:effectLst/>
              </a:rPr>
              <a:t>transition from a shared responsibility model to a system that is managed and operated on behalf of its producer members.</a:t>
            </a:r>
          </a:p>
          <a:p>
            <a:pPr marL="0" indent="0">
              <a:buNone/>
            </a:pPr>
            <a:endParaRPr lang="en-US" dirty="0">
              <a:solidFill>
                <a:srgbClr val="444444"/>
              </a:solidFill>
            </a:endParaRPr>
          </a:p>
          <a:p>
            <a:pPr marL="0" indent="0">
              <a:buNone/>
            </a:pPr>
            <a:r>
              <a:rPr lang="en-US" dirty="0">
                <a:solidFill>
                  <a:srgbClr val="444444"/>
                </a:solidFill>
              </a:rPr>
              <a:t>Must be submitted to Ministry by September 27, 2023.</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CBCF70D-2AB5-D905-A781-ED0CF2F1E345}"/>
              </a:ext>
            </a:extLst>
          </p:cNvPr>
          <p:cNvSpPr>
            <a:spLocks noGrp="1"/>
          </p:cNvSpPr>
          <p:nvPr>
            <p:ph type="sldNum" sz="quarter" idx="10"/>
          </p:nvPr>
        </p:nvSpPr>
        <p:spPr/>
        <p:txBody>
          <a:bodyPr/>
          <a:lstStyle/>
          <a:p>
            <a:fld id="{1F9323C0-1099-4B1F-9E5A-97649BFEC1D9}" type="slidenum">
              <a:rPr lang="en-US" smtClean="0"/>
              <a:pPr/>
              <a:t>17</a:t>
            </a:fld>
            <a:endParaRPr lang="en-US"/>
          </a:p>
        </p:txBody>
      </p:sp>
      <p:pic>
        <p:nvPicPr>
          <p:cNvPr id="6" name="Picture 5">
            <a:extLst>
              <a:ext uri="{FF2B5EF4-FFF2-40B4-BE49-F238E27FC236}">
                <a16:creationId xmlns:a16="http://schemas.microsoft.com/office/drawing/2014/main" id="{DECCA906-9D6C-6E7E-E73C-4ADAB50B64DE}"/>
              </a:ext>
            </a:extLst>
          </p:cNvPr>
          <p:cNvPicPr>
            <a:picLocks noChangeAspect="1"/>
          </p:cNvPicPr>
          <p:nvPr/>
        </p:nvPicPr>
        <p:blipFill>
          <a:blip r:embed="rId3"/>
          <a:stretch>
            <a:fillRect/>
          </a:stretch>
        </p:blipFill>
        <p:spPr>
          <a:xfrm>
            <a:off x="8013843" y="1395031"/>
            <a:ext cx="3842925" cy="5035818"/>
          </a:xfrm>
          <a:prstGeom prst="rect">
            <a:avLst/>
          </a:prstGeom>
        </p:spPr>
      </p:pic>
    </p:spTree>
    <p:extLst>
      <p:ext uri="{BB962C8B-B14F-4D97-AF65-F5344CB8AC3E}">
        <p14:creationId xmlns:p14="http://schemas.microsoft.com/office/powerpoint/2010/main" val="379355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3B2BCD-BE5F-92AC-C083-59314C251E81}"/>
              </a:ext>
            </a:extLst>
          </p:cNvPr>
          <p:cNvSpPr>
            <a:spLocks noGrp="1"/>
          </p:cNvSpPr>
          <p:nvPr>
            <p:ph sz="half" idx="1"/>
          </p:nvPr>
        </p:nvSpPr>
        <p:spPr>
          <a:xfrm>
            <a:off x="900311" y="1640028"/>
            <a:ext cx="9427596" cy="4132779"/>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spcAft>
                <a:spcPts val="1200"/>
              </a:spcAft>
            </a:pPr>
            <a:r>
              <a:rPr lang="en-US" sz="2400" dirty="0">
                <a:solidFill>
                  <a:srgbClr val="000000"/>
                </a:solidFill>
                <a:latin typeface="Calibri" panose="020F0502020204030204" pitchFamily="34" charset="0"/>
              </a:rPr>
              <a:t>MMSW administers Program Plan on behalf of producer members. </a:t>
            </a:r>
          </a:p>
          <a:p>
            <a:pPr>
              <a:lnSpc>
                <a:spcPct val="90000"/>
              </a:lnSpc>
              <a:spcAft>
                <a:spcPts val="1200"/>
              </a:spcAft>
            </a:pPr>
            <a:r>
              <a:rPr lang="en-US" sz="2400" dirty="0">
                <a:solidFill>
                  <a:srgbClr val="000000"/>
                </a:solidFill>
                <a:latin typeface="Calibri" panose="020F0502020204030204" pitchFamily="34" charset="0"/>
              </a:rPr>
              <a:t>Composed of Saskatchewan and Western Canada-based team members.</a:t>
            </a:r>
          </a:p>
          <a:p>
            <a:pPr>
              <a:lnSpc>
                <a:spcPct val="90000"/>
              </a:lnSpc>
              <a:spcAft>
                <a:spcPts val="0"/>
              </a:spcAft>
            </a:pPr>
            <a:r>
              <a:rPr lang="en-US" sz="2400" dirty="0">
                <a:solidFill>
                  <a:srgbClr val="000000"/>
                </a:solidFill>
                <a:latin typeface="Calibri" panose="020F0502020204030204" pitchFamily="34" charset="0"/>
              </a:rPr>
              <a:t>Board of Directors:</a:t>
            </a:r>
          </a:p>
          <a:p>
            <a:pPr lvl="1">
              <a:lnSpc>
                <a:spcPct val="90000"/>
              </a:lnSpc>
              <a:spcAft>
                <a:spcPts val="0"/>
              </a:spcAft>
            </a:pPr>
            <a:r>
              <a:rPr lang="en-US" dirty="0">
                <a:solidFill>
                  <a:srgbClr val="000000"/>
                </a:solidFill>
                <a:latin typeface="Calibri" panose="020F0502020204030204" pitchFamily="34" charset="0"/>
              </a:rPr>
              <a:t>Charged with the responsibility of acting as fiduciaries for MMSW</a:t>
            </a:r>
          </a:p>
          <a:p>
            <a:pPr lvl="1">
              <a:lnSpc>
                <a:spcPct val="90000"/>
              </a:lnSpc>
              <a:spcAft>
                <a:spcPts val="1200"/>
              </a:spcAft>
            </a:pPr>
            <a:r>
              <a:rPr lang="en-US" dirty="0">
                <a:solidFill>
                  <a:srgbClr val="000000"/>
                </a:solidFill>
                <a:latin typeface="Calibri" panose="020F0502020204030204" pitchFamily="34" charset="0"/>
              </a:rPr>
              <a:t>Composition on MMSW website</a:t>
            </a:r>
          </a:p>
          <a:p>
            <a:pPr>
              <a:lnSpc>
                <a:spcPct val="90000"/>
              </a:lnSpc>
              <a:spcAft>
                <a:spcPts val="0"/>
              </a:spcAft>
            </a:pPr>
            <a:r>
              <a:rPr lang="en-US" sz="2400" dirty="0">
                <a:solidFill>
                  <a:srgbClr val="000000"/>
                </a:solidFill>
                <a:latin typeface="Calibri" panose="020F0502020204030204" pitchFamily="34" charset="0"/>
              </a:rPr>
              <a:t>Circular Materials:</a:t>
            </a:r>
          </a:p>
          <a:p>
            <a:pPr lvl="1">
              <a:lnSpc>
                <a:spcPct val="90000"/>
              </a:lnSpc>
              <a:spcAft>
                <a:spcPts val="0"/>
              </a:spcAft>
            </a:pPr>
            <a:r>
              <a:rPr lang="en-US" dirty="0">
                <a:solidFill>
                  <a:srgbClr val="000000"/>
                </a:solidFill>
                <a:latin typeface="Calibri" panose="020F0502020204030204" pitchFamily="34" charset="0"/>
              </a:rPr>
              <a:t>National not-for-profit organization created and governed by producers</a:t>
            </a:r>
          </a:p>
          <a:p>
            <a:pPr lvl="1">
              <a:lnSpc>
                <a:spcPct val="90000"/>
              </a:lnSpc>
              <a:spcAft>
                <a:spcPts val="0"/>
              </a:spcAft>
            </a:pPr>
            <a:r>
              <a:rPr lang="en-US" dirty="0">
                <a:solidFill>
                  <a:srgbClr val="000000"/>
                </a:solidFill>
                <a:latin typeface="Calibri" panose="020F0502020204030204" pitchFamily="34" charset="0"/>
              </a:rPr>
              <a:t>Provides administrative support services to MMSW</a:t>
            </a:r>
          </a:p>
        </p:txBody>
      </p:sp>
      <p:sp>
        <p:nvSpPr>
          <p:cNvPr id="2" name="Title 1">
            <a:extLst>
              <a:ext uri="{FF2B5EF4-FFF2-40B4-BE49-F238E27FC236}">
                <a16:creationId xmlns:a16="http://schemas.microsoft.com/office/drawing/2014/main" id="{5EF069E6-0FEC-8276-A884-A6E9B4621D8E}"/>
              </a:ext>
            </a:extLst>
          </p:cNvPr>
          <p:cNvSpPr>
            <a:spLocks noGrp="1"/>
          </p:cNvSpPr>
          <p:nvPr>
            <p:ph type="title"/>
          </p:nvPr>
        </p:nvSpPr>
        <p:spPr>
          <a:xfrm>
            <a:off x="335232" y="274638"/>
            <a:ext cx="11281504" cy="724038"/>
          </a:xfrm>
        </p:spPr>
        <p:txBody>
          <a:bodyPr anchor="b">
            <a:normAutofit/>
          </a:bodyPr>
          <a:lstStyle/>
          <a:p>
            <a:r>
              <a:rPr lang="en-US"/>
              <a:t>Producer Responsibility Organization (PRO)</a:t>
            </a:r>
          </a:p>
        </p:txBody>
      </p:sp>
      <p:sp>
        <p:nvSpPr>
          <p:cNvPr id="4" name="Slide Number Placeholder 3">
            <a:extLst>
              <a:ext uri="{FF2B5EF4-FFF2-40B4-BE49-F238E27FC236}">
                <a16:creationId xmlns:a16="http://schemas.microsoft.com/office/drawing/2014/main" id="{0C106C8D-C636-F246-863F-0B8CA0F48013}"/>
              </a:ext>
            </a:extLst>
          </p:cNvPr>
          <p:cNvSpPr>
            <a:spLocks noGrp="1"/>
          </p:cNvSpPr>
          <p:nvPr>
            <p:ph type="sldNum" sz="quarter" idx="10"/>
          </p:nvPr>
        </p:nvSpPr>
        <p:spPr>
          <a:xfrm>
            <a:off x="8610600" y="6356350"/>
            <a:ext cx="2743200" cy="365125"/>
          </a:xfrm>
        </p:spPr>
        <p:txBody>
          <a:bodyPr anchor="ctr">
            <a:normAutofit/>
          </a:bodyPr>
          <a:lstStyle/>
          <a:p>
            <a:pPr>
              <a:spcAft>
                <a:spcPts val="600"/>
              </a:spcAft>
            </a:pPr>
            <a:fld id="{1F9323C0-1099-4B1F-9E5A-97649BFEC1D9}" type="slidenum">
              <a:rPr lang="en-US" smtClean="0"/>
              <a:pPr>
                <a:spcAft>
                  <a:spcPts val="600"/>
                </a:spcAft>
              </a:pPr>
              <a:t>18</a:t>
            </a:fld>
            <a:endParaRPr lang="en-US"/>
          </a:p>
        </p:txBody>
      </p:sp>
    </p:spTree>
    <p:extLst>
      <p:ext uri="{BB962C8B-B14F-4D97-AF65-F5344CB8AC3E}">
        <p14:creationId xmlns:p14="http://schemas.microsoft.com/office/powerpoint/2010/main" val="361823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3AAA-31FA-C8E1-F5D7-5C5F6B8FC795}"/>
              </a:ext>
            </a:extLst>
          </p:cNvPr>
          <p:cNvSpPr>
            <a:spLocks noGrp="1"/>
          </p:cNvSpPr>
          <p:nvPr>
            <p:ph type="title"/>
          </p:nvPr>
        </p:nvSpPr>
        <p:spPr/>
        <p:txBody>
          <a:bodyPr/>
          <a:lstStyle/>
          <a:p>
            <a:r>
              <a:rPr lang="en-US"/>
              <a:t>Advisory Committee</a:t>
            </a:r>
          </a:p>
        </p:txBody>
      </p:sp>
      <p:sp>
        <p:nvSpPr>
          <p:cNvPr id="3" name="Content Placeholder 2">
            <a:extLst>
              <a:ext uri="{FF2B5EF4-FFF2-40B4-BE49-F238E27FC236}">
                <a16:creationId xmlns:a16="http://schemas.microsoft.com/office/drawing/2014/main" id="{35F43CC5-E9DC-CD0A-F05B-64D703053E63}"/>
              </a:ext>
            </a:extLst>
          </p:cNvPr>
          <p:cNvSpPr>
            <a:spLocks noGrp="1"/>
          </p:cNvSpPr>
          <p:nvPr>
            <p:ph idx="1"/>
          </p:nvPr>
        </p:nvSpPr>
        <p:spPr>
          <a:xfrm>
            <a:off x="941408" y="1582221"/>
            <a:ext cx="6815581" cy="4325420"/>
          </a:xfr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dirty="0">
                <a:solidFill>
                  <a:srgbClr val="000000"/>
                </a:solidFill>
                <a:latin typeface="Calibri" panose="020F0502020204030204" pitchFamily="34" charset="0"/>
              </a:rPr>
              <a:t>Forum for stakeholders to be informed and provide advice/feedback.</a:t>
            </a:r>
          </a:p>
          <a:p>
            <a:pPr>
              <a:spcAft>
                <a:spcPts val="0"/>
              </a:spcAft>
            </a:pPr>
            <a:r>
              <a:rPr lang="en-US" dirty="0">
                <a:solidFill>
                  <a:srgbClr val="000000"/>
                </a:solidFill>
                <a:latin typeface="Calibri" panose="020F0502020204030204" pitchFamily="34" charset="0"/>
              </a:rPr>
              <a:t>Members reflect interests of:</a:t>
            </a:r>
          </a:p>
          <a:p>
            <a:pPr lvl="1">
              <a:spcAft>
                <a:spcPts val="0"/>
              </a:spcAft>
            </a:pPr>
            <a:r>
              <a:rPr lang="en-US" dirty="0">
                <a:solidFill>
                  <a:srgbClr val="000000"/>
                </a:solidFill>
                <a:latin typeface="Calibri" panose="020F0502020204030204" pitchFamily="34" charset="0"/>
              </a:rPr>
              <a:t>Urban and rural municipalities</a:t>
            </a:r>
          </a:p>
          <a:p>
            <a:pPr lvl="1">
              <a:spcAft>
                <a:spcPts val="0"/>
              </a:spcAft>
            </a:pPr>
            <a:r>
              <a:rPr lang="en-US" dirty="0">
                <a:solidFill>
                  <a:srgbClr val="000000"/>
                </a:solidFill>
                <a:latin typeface="Calibri" panose="020F0502020204030204" pitchFamily="34" charset="0"/>
              </a:rPr>
              <a:t>Regional waste management authorities </a:t>
            </a:r>
          </a:p>
          <a:p>
            <a:pPr lvl="1">
              <a:spcAft>
                <a:spcPts val="1200"/>
              </a:spcAft>
            </a:pPr>
            <a:r>
              <a:rPr lang="en-US" dirty="0">
                <a:solidFill>
                  <a:srgbClr val="000000"/>
                </a:solidFill>
                <a:latin typeface="Calibri" panose="020F0502020204030204" pitchFamily="34" charset="0"/>
              </a:rPr>
              <a:t>Producer members</a:t>
            </a:r>
          </a:p>
          <a:p>
            <a:pPr>
              <a:spcAft>
                <a:spcPts val="1200"/>
              </a:spcAft>
            </a:pPr>
            <a:r>
              <a:rPr lang="en-US" dirty="0">
                <a:solidFill>
                  <a:srgbClr val="000000"/>
                </a:solidFill>
                <a:latin typeface="Calibri" panose="020F0502020204030204" pitchFamily="34" charset="0"/>
              </a:rPr>
              <a:t>Program Plan outlines how members are selected.</a:t>
            </a:r>
          </a:p>
          <a:p>
            <a:pPr>
              <a:spcAft>
                <a:spcPts val="1200"/>
              </a:spcAft>
            </a:pPr>
            <a:r>
              <a:rPr lang="en-US" dirty="0">
                <a:solidFill>
                  <a:srgbClr val="000000"/>
                </a:solidFill>
                <a:latin typeface="Calibri" panose="020F0502020204030204" pitchFamily="34" charset="0"/>
              </a:rPr>
              <a:t>Service providers under a transition phase will not be able to participate in the advisory committee moving forward.</a:t>
            </a:r>
          </a:p>
          <a:p>
            <a:pPr>
              <a:spcAft>
                <a:spcPts val="1200"/>
              </a:spcAft>
            </a:pPr>
            <a:endParaRPr lang="en-US"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633D445F-4D85-F0CF-4125-46059F5FF5FD}"/>
              </a:ext>
            </a:extLst>
          </p:cNvPr>
          <p:cNvSpPr>
            <a:spLocks noGrp="1"/>
          </p:cNvSpPr>
          <p:nvPr>
            <p:ph type="sldNum" sz="quarter" idx="10"/>
          </p:nvPr>
        </p:nvSpPr>
        <p:spPr/>
        <p:txBody>
          <a:bodyPr/>
          <a:lstStyle/>
          <a:p>
            <a:fld id="{1F9323C0-1099-4B1F-9E5A-97649BFEC1D9}" type="slidenum">
              <a:rPr lang="en-US" smtClean="0"/>
              <a:pPr/>
              <a:t>19</a:t>
            </a:fld>
            <a:endParaRPr lang="en-US"/>
          </a:p>
        </p:txBody>
      </p:sp>
      <p:pic>
        <p:nvPicPr>
          <p:cNvPr id="6" name="Graphic 5" descr="Group brainstorm with solid fill">
            <a:extLst>
              <a:ext uri="{FF2B5EF4-FFF2-40B4-BE49-F238E27FC236}">
                <a16:creationId xmlns:a16="http://schemas.microsoft.com/office/drawing/2014/main" id="{4506445A-F4EF-8CD2-8AB3-F491881F64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3843" y="1867327"/>
            <a:ext cx="3937961" cy="3937961"/>
          </a:xfrm>
          <a:prstGeom prst="rect">
            <a:avLst/>
          </a:prstGeom>
        </p:spPr>
      </p:pic>
    </p:spTree>
    <p:extLst>
      <p:ext uri="{BB962C8B-B14F-4D97-AF65-F5344CB8AC3E}">
        <p14:creationId xmlns:p14="http://schemas.microsoft.com/office/powerpoint/2010/main" val="32992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BF8A-4254-5048-1920-4FE6F766CF48}"/>
              </a:ext>
            </a:extLst>
          </p:cNvPr>
          <p:cNvSpPr>
            <a:spLocks noGrp="1"/>
          </p:cNvSpPr>
          <p:nvPr>
            <p:ph type="title"/>
          </p:nvPr>
        </p:nvSpPr>
        <p:spPr/>
        <p:txBody>
          <a:bodyPr/>
          <a:lstStyle/>
          <a:p>
            <a:r>
              <a:rPr lang="en-US"/>
              <a:t>Welcome</a:t>
            </a:r>
          </a:p>
        </p:txBody>
      </p:sp>
      <p:sp>
        <p:nvSpPr>
          <p:cNvPr id="4" name="Slide Number Placeholder 3">
            <a:extLst>
              <a:ext uri="{FF2B5EF4-FFF2-40B4-BE49-F238E27FC236}">
                <a16:creationId xmlns:a16="http://schemas.microsoft.com/office/drawing/2014/main" id="{407382C5-F4AD-709E-D16A-3ECFBC43B9AB}"/>
              </a:ext>
            </a:extLst>
          </p:cNvPr>
          <p:cNvSpPr>
            <a:spLocks noGrp="1"/>
          </p:cNvSpPr>
          <p:nvPr>
            <p:ph type="sldNum" sz="quarter" idx="10"/>
          </p:nvPr>
        </p:nvSpPr>
        <p:spPr/>
        <p:txBody>
          <a:bodyPr/>
          <a:lstStyle/>
          <a:p>
            <a:fld id="{1F9323C0-1099-4B1F-9E5A-97649BFEC1D9}" type="slidenum">
              <a:rPr lang="en-US" smtClean="0"/>
              <a:pPr/>
              <a:t>2</a:t>
            </a:fld>
            <a:endParaRPr lang="en-US"/>
          </a:p>
        </p:txBody>
      </p:sp>
    </p:spTree>
    <p:extLst>
      <p:ext uri="{BB962C8B-B14F-4D97-AF65-F5344CB8AC3E}">
        <p14:creationId xmlns:p14="http://schemas.microsoft.com/office/powerpoint/2010/main" val="1071745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10D0-1147-F441-6A9E-FB37021944D1}"/>
              </a:ext>
            </a:extLst>
          </p:cNvPr>
          <p:cNvSpPr>
            <a:spLocks noGrp="1"/>
          </p:cNvSpPr>
          <p:nvPr>
            <p:ph type="title"/>
          </p:nvPr>
        </p:nvSpPr>
        <p:spPr/>
        <p:txBody>
          <a:bodyPr/>
          <a:lstStyle/>
          <a:p>
            <a:r>
              <a:rPr lang="en-US" dirty="0"/>
              <a:t>Producer Membership</a:t>
            </a:r>
          </a:p>
        </p:txBody>
      </p:sp>
      <p:sp>
        <p:nvSpPr>
          <p:cNvPr id="3" name="Content Placeholder 2">
            <a:extLst>
              <a:ext uri="{FF2B5EF4-FFF2-40B4-BE49-F238E27FC236}">
                <a16:creationId xmlns:a16="http://schemas.microsoft.com/office/drawing/2014/main" id="{9F35D3F4-DD91-3CCE-EE2A-1EB55171B22D}"/>
              </a:ext>
            </a:extLst>
          </p:cNvPr>
          <p:cNvSpPr>
            <a:spLocks noGrp="1"/>
          </p:cNvSpPr>
          <p:nvPr>
            <p:ph idx="1"/>
          </p:nvPr>
        </p:nvSpPr>
        <p:spPr>
          <a:xfrm>
            <a:off x="717104" y="2024009"/>
            <a:ext cx="6949146" cy="3739940"/>
          </a:xfrm>
        </p:spPr>
        <p:txBody>
          <a:bodyPr/>
          <a:lstStyle/>
          <a:p>
            <a:pPr>
              <a:spcAft>
                <a:spcPts val="1200"/>
              </a:spcAft>
            </a:pPr>
            <a:r>
              <a:rPr lang="en-US" b="0" i="0" u="none" strike="noStrike" baseline="0" dirty="0">
                <a:solidFill>
                  <a:srgbClr val="000000"/>
                </a:solidFill>
                <a:latin typeface="Calibri" panose="020F0502020204030204" pitchFamily="34" charset="0"/>
              </a:rPr>
              <a:t>MMSW acts on behalf of producers that have signed a membership agreement. </a:t>
            </a:r>
          </a:p>
          <a:p>
            <a:pPr>
              <a:spcAft>
                <a:spcPts val="0"/>
              </a:spcAft>
            </a:pPr>
            <a:r>
              <a:rPr lang="en-US" b="0" i="0" u="none" strike="noStrike" baseline="0" dirty="0">
                <a:solidFill>
                  <a:srgbClr val="000000"/>
                </a:solidFill>
                <a:latin typeface="Calibri" panose="020F0502020204030204" pitchFamily="34" charset="0"/>
              </a:rPr>
              <a:t>Producers for PPP will be considere</a:t>
            </a:r>
            <a:r>
              <a:rPr lang="en-US" dirty="0">
                <a:solidFill>
                  <a:srgbClr val="000000"/>
                </a:solidFill>
                <a:latin typeface="Calibri" panose="020F0502020204030204" pitchFamily="34" charset="0"/>
              </a:rPr>
              <a:t>d in accordance with the Regulatory hierarchy:</a:t>
            </a:r>
          </a:p>
          <a:p>
            <a:pPr marL="914400" lvl="1" indent="-457200">
              <a:spcAft>
                <a:spcPts val="0"/>
              </a:spcAft>
              <a:buAutoNum type="arabicPeriod"/>
            </a:pPr>
            <a:r>
              <a:rPr lang="en-US" b="0" i="0" u="none" strike="noStrike" baseline="0" dirty="0">
                <a:solidFill>
                  <a:srgbClr val="000000"/>
                </a:solidFill>
                <a:latin typeface="Calibri" panose="020F0502020204030204" pitchFamily="34" charset="0"/>
              </a:rPr>
              <a:t>Brand Owner, if resident in </a:t>
            </a:r>
            <a:r>
              <a:rPr lang="en-US" dirty="0">
                <a:solidFill>
                  <a:srgbClr val="000000"/>
                </a:solidFill>
                <a:latin typeface="Calibri" panose="020F0502020204030204" pitchFamily="34" charset="0"/>
              </a:rPr>
              <a:t>C</a:t>
            </a:r>
            <a:r>
              <a:rPr lang="en-US" b="0" i="0" u="none" strike="noStrike" baseline="0" dirty="0">
                <a:solidFill>
                  <a:srgbClr val="000000"/>
                </a:solidFill>
                <a:latin typeface="Calibri" panose="020F0502020204030204" pitchFamily="34" charset="0"/>
              </a:rPr>
              <a:t>anada </a:t>
            </a:r>
          </a:p>
          <a:p>
            <a:pPr marL="914400" lvl="1" indent="-457200">
              <a:spcAft>
                <a:spcPts val="0"/>
              </a:spcAft>
              <a:buAutoNum type="arabicPeriod"/>
            </a:pPr>
            <a:r>
              <a:rPr lang="en-US" b="0" i="0" u="none" strike="noStrike" baseline="0" dirty="0">
                <a:solidFill>
                  <a:srgbClr val="000000"/>
                </a:solidFill>
                <a:latin typeface="Calibri" panose="020F0502020204030204" pitchFamily="34" charset="0"/>
              </a:rPr>
              <a:t>First importer</a:t>
            </a:r>
            <a:endParaRPr lang="en-US" dirty="0">
              <a:solidFill>
                <a:srgbClr val="000000"/>
              </a:solidFill>
              <a:latin typeface="Calibri" panose="020F0502020204030204" pitchFamily="34" charset="0"/>
            </a:endParaRPr>
          </a:p>
          <a:p>
            <a:pPr marL="914400" lvl="1" indent="-457200">
              <a:spcAft>
                <a:spcPts val="1200"/>
              </a:spcAft>
              <a:buAutoNum type="arabicPeriod"/>
            </a:pPr>
            <a:r>
              <a:rPr lang="en-US" b="0" i="0" u="none" strike="noStrike" baseline="0" dirty="0">
                <a:solidFill>
                  <a:srgbClr val="000000"/>
                </a:solidFill>
                <a:latin typeface="Calibri" panose="020F0502020204030204" pitchFamily="34" charset="0"/>
              </a:rPr>
              <a:t>Retailer 	</a:t>
            </a:r>
          </a:p>
        </p:txBody>
      </p:sp>
      <p:sp>
        <p:nvSpPr>
          <p:cNvPr id="4" name="Slide Number Placeholder 3">
            <a:extLst>
              <a:ext uri="{FF2B5EF4-FFF2-40B4-BE49-F238E27FC236}">
                <a16:creationId xmlns:a16="http://schemas.microsoft.com/office/drawing/2014/main" id="{5DE6008B-3A29-D827-19F6-26CEC57CAAA1}"/>
              </a:ext>
            </a:extLst>
          </p:cNvPr>
          <p:cNvSpPr>
            <a:spLocks noGrp="1"/>
          </p:cNvSpPr>
          <p:nvPr>
            <p:ph type="sldNum" sz="quarter" idx="10"/>
          </p:nvPr>
        </p:nvSpPr>
        <p:spPr/>
        <p:txBody>
          <a:bodyPr/>
          <a:lstStyle/>
          <a:p>
            <a:fld id="{1F9323C0-1099-4B1F-9E5A-97649BFEC1D9}" type="slidenum">
              <a:rPr lang="en-US" smtClean="0"/>
              <a:pPr/>
              <a:t>20</a:t>
            </a:fld>
            <a:endParaRPr lang="en-US"/>
          </a:p>
        </p:txBody>
      </p:sp>
      <p:pic>
        <p:nvPicPr>
          <p:cNvPr id="5" name="Graphic 4" descr="Remote work with solid fill">
            <a:extLst>
              <a:ext uri="{FF2B5EF4-FFF2-40B4-BE49-F238E27FC236}">
                <a16:creationId xmlns:a16="http://schemas.microsoft.com/office/drawing/2014/main" id="{289551B2-1259-13EC-A159-F675B73FA2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6250" y="1799780"/>
            <a:ext cx="4188398" cy="4188398"/>
          </a:xfrm>
          <a:prstGeom prst="rect">
            <a:avLst/>
          </a:prstGeom>
        </p:spPr>
      </p:pic>
    </p:spTree>
    <p:extLst>
      <p:ext uri="{BB962C8B-B14F-4D97-AF65-F5344CB8AC3E}">
        <p14:creationId xmlns:p14="http://schemas.microsoft.com/office/powerpoint/2010/main" val="2732393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718C-705B-231B-58F6-CB38D832E525}"/>
              </a:ext>
            </a:extLst>
          </p:cNvPr>
          <p:cNvSpPr>
            <a:spLocks noGrp="1"/>
          </p:cNvSpPr>
          <p:nvPr>
            <p:ph type="title"/>
          </p:nvPr>
        </p:nvSpPr>
        <p:spPr/>
        <p:txBody>
          <a:bodyPr/>
          <a:lstStyle/>
          <a:p>
            <a:r>
              <a:rPr lang="en-US"/>
              <a:t>Program Financing</a:t>
            </a:r>
          </a:p>
        </p:txBody>
      </p:sp>
      <p:sp>
        <p:nvSpPr>
          <p:cNvPr id="3" name="Content Placeholder 2">
            <a:extLst>
              <a:ext uri="{FF2B5EF4-FFF2-40B4-BE49-F238E27FC236}">
                <a16:creationId xmlns:a16="http://schemas.microsoft.com/office/drawing/2014/main" id="{E809AE26-C9F0-989C-5E78-A004A91AAF2B}"/>
              </a:ext>
            </a:extLst>
          </p:cNvPr>
          <p:cNvSpPr>
            <a:spLocks noGrp="1"/>
          </p:cNvSpPr>
          <p:nvPr>
            <p:ph idx="1"/>
          </p:nvPr>
        </p:nvSpPr>
        <p:spPr>
          <a:xfrm>
            <a:off x="520167" y="1746540"/>
            <a:ext cx="8275368" cy="4140551"/>
          </a:xfr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200" dirty="0">
                <a:solidFill>
                  <a:srgbClr val="000000"/>
                </a:solidFill>
                <a:latin typeface="Calibri" panose="020F0502020204030204" pitchFamily="34" charset="0"/>
              </a:rPr>
              <a:t>Producer members pay fees based on weight of PPP supplied to SK. </a:t>
            </a:r>
          </a:p>
          <a:p>
            <a:pPr>
              <a:spcAft>
                <a:spcPts val="0"/>
              </a:spcAft>
            </a:pPr>
            <a:r>
              <a:rPr lang="en-US" sz="2200" dirty="0">
                <a:solidFill>
                  <a:srgbClr val="000000"/>
                </a:solidFill>
                <a:latin typeface="Calibri" panose="020F0502020204030204" pitchFamily="34" charset="0"/>
              </a:rPr>
              <a:t>Fees are designed to cover:</a:t>
            </a:r>
          </a:p>
          <a:p>
            <a:pPr lvl="1"/>
            <a:r>
              <a:rPr lang="en-US" sz="2200" dirty="0"/>
              <a:t>Material management</a:t>
            </a:r>
          </a:p>
          <a:p>
            <a:pPr lvl="1"/>
            <a:r>
              <a:rPr lang="en-US" sz="2200" dirty="0"/>
              <a:t>Contribution to advance material management of applicable materials</a:t>
            </a:r>
          </a:p>
          <a:p>
            <a:pPr lvl="1"/>
            <a:r>
              <a:rPr lang="en-US" sz="2200" dirty="0"/>
              <a:t>Resident awareness</a:t>
            </a:r>
          </a:p>
          <a:p>
            <a:pPr lvl="1">
              <a:spcAft>
                <a:spcPts val="1200"/>
              </a:spcAft>
            </a:pPr>
            <a:r>
              <a:rPr lang="en-US" sz="2200" dirty="0"/>
              <a:t>Program management</a:t>
            </a:r>
          </a:p>
          <a:p>
            <a:pPr>
              <a:spcAft>
                <a:spcPts val="0"/>
              </a:spcAft>
            </a:pPr>
            <a:r>
              <a:rPr lang="en-US" sz="2200" dirty="0">
                <a:solidFill>
                  <a:srgbClr val="000000"/>
                </a:solidFill>
                <a:latin typeface="Calibri" panose="020F0502020204030204" pitchFamily="34" charset="0"/>
              </a:rPr>
              <a:t>Cost allocation principles:</a:t>
            </a:r>
          </a:p>
          <a:p>
            <a:pPr lvl="1"/>
            <a:r>
              <a:rPr lang="en-US" sz="2200" dirty="0"/>
              <a:t>All materials bear costs, irrespective if collected</a:t>
            </a:r>
          </a:p>
          <a:p>
            <a:pPr lvl="1"/>
            <a:r>
              <a:rPr lang="en-US" sz="2200" dirty="0"/>
              <a:t>Costs applied to materials reflect their impacts to cost of managing system</a:t>
            </a:r>
          </a:p>
          <a:p>
            <a:pPr lvl="1"/>
            <a:r>
              <a:rPr lang="en-US" sz="2200" dirty="0"/>
              <a:t>Commodity revenue applied only to materials that earn revenue</a:t>
            </a:r>
          </a:p>
          <a:p>
            <a:pPr>
              <a:spcAft>
                <a:spcPts val="1200"/>
              </a:spcAft>
            </a:pPr>
            <a:endParaRPr lang="en-US" sz="2200" dirty="0">
              <a:solidFill>
                <a:srgbClr val="000000"/>
              </a:solidFill>
              <a:latin typeface="Calibri" panose="020F0502020204030204" pitchFamily="34" charset="0"/>
            </a:endParaRPr>
          </a:p>
          <a:p>
            <a:pPr>
              <a:spcAft>
                <a:spcPts val="1200"/>
              </a:spcAft>
            </a:pPr>
            <a:endParaRPr lang="en-US" sz="22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A664C9D1-C9FD-3AFC-E918-2EF8612176BA}"/>
              </a:ext>
            </a:extLst>
          </p:cNvPr>
          <p:cNvSpPr>
            <a:spLocks noGrp="1"/>
          </p:cNvSpPr>
          <p:nvPr>
            <p:ph type="sldNum" sz="quarter" idx="10"/>
          </p:nvPr>
        </p:nvSpPr>
        <p:spPr/>
        <p:txBody>
          <a:bodyPr/>
          <a:lstStyle/>
          <a:p>
            <a:fld id="{1F9323C0-1099-4B1F-9E5A-97649BFEC1D9}" type="slidenum">
              <a:rPr lang="en-US" smtClean="0"/>
              <a:pPr/>
              <a:t>21</a:t>
            </a:fld>
            <a:endParaRPr lang="en-US"/>
          </a:p>
        </p:txBody>
      </p:sp>
      <p:pic>
        <p:nvPicPr>
          <p:cNvPr id="8" name="Graphic 7" descr="Calculator with solid fill">
            <a:extLst>
              <a:ext uri="{FF2B5EF4-FFF2-40B4-BE49-F238E27FC236}">
                <a16:creationId xmlns:a16="http://schemas.microsoft.com/office/drawing/2014/main" id="{9984C8DE-73AC-711F-B6BB-8EB5B8F509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17968" y="2264408"/>
            <a:ext cx="3417870" cy="3417870"/>
          </a:xfrm>
          <a:prstGeom prst="rect">
            <a:avLst/>
          </a:prstGeom>
        </p:spPr>
      </p:pic>
    </p:spTree>
    <p:extLst>
      <p:ext uri="{BB962C8B-B14F-4D97-AF65-F5344CB8AC3E}">
        <p14:creationId xmlns:p14="http://schemas.microsoft.com/office/powerpoint/2010/main" val="271843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718C-705B-231B-58F6-CB38D832E525}"/>
              </a:ext>
            </a:extLst>
          </p:cNvPr>
          <p:cNvSpPr>
            <a:spLocks noGrp="1"/>
          </p:cNvSpPr>
          <p:nvPr>
            <p:ph type="title"/>
          </p:nvPr>
        </p:nvSpPr>
        <p:spPr/>
        <p:txBody>
          <a:bodyPr/>
          <a:lstStyle/>
          <a:p>
            <a:r>
              <a:rPr lang="en-US"/>
              <a:t>Materials Included</a:t>
            </a:r>
          </a:p>
        </p:txBody>
      </p:sp>
      <p:sp>
        <p:nvSpPr>
          <p:cNvPr id="3" name="Content Placeholder 2">
            <a:extLst>
              <a:ext uri="{FF2B5EF4-FFF2-40B4-BE49-F238E27FC236}">
                <a16:creationId xmlns:a16="http://schemas.microsoft.com/office/drawing/2014/main" id="{E809AE26-C9F0-989C-5E78-A004A91AAF2B}"/>
              </a:ext>
            </a:extLst>
          </p:cNvPr>
          <p:cNvSpPr>
            <a:spLocks noGrp="1"/>
          </p:cNvSpPr>
          <p:nvPr>
            <p:ph idx="1"/>
          </p:nvPr>
        </p:nvSpPr>
        <p:spPr>
          <a:xfrm>
            <a:off x="575264" y="1434138"/>
            <a:ext cx="4636263" cy="4140551"/>
          </a:xfrm>
        </p:spPr>
        <p:txBody>
          <a:bodyPr/>
          <a:lstStyle/>
          <a:p>
            <a:r>
              <a:rPr lang="en-US" sz="2200" b="0" i="0" u="none" strike="noStrike" baseline="0" dirty="0">
                <a:solidFill>
                  <a:srgbClr val="000000"/>
                </a:solidFill>
                <a:latin typeface="Calibri" panose="020F0502020204030204" pitchFamily="34" charset="0"/>
              </a:rPr>
              <a:t>Packaging</a:t>
            </a:r>
          </a:p>
          <a:p>
            <a:pPr lvl="1"/>
            <a:r>
              <a:rPr lang="en-US" sz="1800" dirty="0">
                <a:solidFill>
                  <a:srgbClr val="000000"/>
                </a:solidFill>
                <a:latin typeface="Calibri" panose="020F0502020204030204" pitchFamily="34" charset="0"/>
              </a:rPr>
              <a:t>Glass</a:t>
            </a:r>
          </a:p>
          <a:p>
            <a:pPr lvl="1"/>
            <a:r>
              <a:rPr lang="en-US" sz="1800" dirty="0">
                <a:solidFill>
                  <a:srgbClr val="000000"/>
                </a:solidFill>
                <a:latin typeface="Calibri" panose="020F0502020204030204" pitchFamily="34" charset="0"/>
              </a:rPr>
              <a:t>Metal</a:t>
            </a:r>
          </a:p>
          <a:p>
            <a:pPr lvl="1"/>
            <a:r>
              <a:rPr lang="en-US" sz="1800" dirty="0">
                <a:solidFill>
                  <a:srgbClr val="000000"/>
                </a:solidFill>
                <a:latin typeface="Calibri" panose="020F0502020204030204" pitchFamily="34" charset="0"/>
              </a:rPr>
              <a:t>Paper</a:t>
            </a:r>
          </a:p>
          <a:p>
            <a:pPr lvl="1"/>
            <a:r>
              <a:rPr lang="en-US" sz="1800" dirty="0">
                <a:solidFill>
                  <a:srgbClr val="000000"/>
                </a:solidFill>
                <a:latin typeface="Calibri" panose="020F0502020204030204" pitchFamily="34" charset="0"/>
              </a:rPr>
              <a:t>Boxboard</a:t>
            </a:r>
          </a:p>
          <a:p>
            <a:pPr lvl="1"/>
            <a:r>
              <a:rPr lang="en-US" sz="1800" dirty="0">
                <a:solidFill>
                  <a:srgbClr val="000000"/>
                </a:solidFill>
                <a:latin typeface="Calibri" panose="020F0502020204030204" pitchFamily="34" charset="0"/>
              </a:rPr>
              <a:t>Cardboard</a:t>
            </a:r>
          </a:p>
          <a:p>
            <a:pPr lvl="1"/>
            <a:r>
              <a:rPr lang="en-US" sz="1800" dirty="0">
                <a:solidFill>
                  <a:srgbClr val="000000"/>
                </a:solidFill>
                <a:latin typeface="Calibri" panose="020F0502020204030204" pitchFamily="34" charset="0"/>
              </a:rPr>
              <a:t>Plastic</a:t>
            </a:r>
          </a:p>
          <a:p>
            <a:pPr lvl="1"/>
            <a:r>
              <a:rPr lang="en-US" sz="1800" dirty="0">
                <a:solidFill>
                  <a:srgbClr val="000000"/>
                </a:solidFill>
                <a:latin typeface="Calibri" panose="020F0502020204030204" pitchFamily="34" charset="0"/>
              </a:rPr>
              <a:t>Biobased plastic</a:t>
            </a:r>
          </a:p>
          <a:p>
            <a:pPr lvl="1"/>
            <a:r>
              <a:rPr lang="en-US" sz="1800" dirty="0">
                <a:solidFill>
                  <a:srgbClr val="000000"/>
                </a:solidFill>
                <a:latin typeface="Calibri" panose="020F0502020204030204" pitchFamily="34" charset="0"/>
              </a:rPr>
              <a:t>Any combination of these materials </a:t>
            </a:r>
          </a:p>
          <a:p>
            <a:pPr lvl="1"/>
            <a:endParaRPr lang="en-US" sz="1800" b="0" i="0" u="none" strike="noStrike" baseline="0" dirty="0">
              <a:solidFill>
                <a:srgbClr val="000000"/>
              </a:solidFill>
              <a:latin typeface="Calibri" panose="020F0502020204030204" pitchFamily="34" charset="0"/>
            </a:endParaRPr>
          </a:p>
          <a:p>
            <a:r>
              <a:rPr lang="en-US" sz="2200" dirty="0">
                <a:solidFill>
                  <a:srgbClr val="000000"/>
                </a:solidFill>
                <a:latin typeface="Calibri" panose="020F0502020204030204" pitchFamily="34" charset="0"/>
              </a:rPr>
              <a:t>Packaging-Like Products</a:t>
            </a:r>
          </a:p>
          <a:p>
            <a:pPr lvl="1"/>
            <a:r>
              <a:rPr lang="en-US" sz="1800" dirty="0">
                <a:solidFill>
                  <a:srgbClr val="000000"/>
                </a:solidFill>
                <a:latin typeface="Calibri" panose="020F0502020204030204" pitchFamily="34" charset="0"/>
              </a:rPr>
              <a:t>Paper gift and lunch bags</a:t>
            </a:r>
          </a:p>
          <a:p>
            <a:pPr lvl="1"/>
            <a:r>
              <a:rPr lang="en-US" sz="1800" dirty="0">
                <a:solidFill>
                  <a:srgbClr val="000000"/>
                </a:solidFill>
                <a:latin typeface="Calibri" panose="020F0502020204030204" pitchFamily="34" charset="0"/>
              </a:rPr>
              <a:t>Cardboard moving/filing boxes</a:t>
            </a:r>
          </a:p>
          <a:p>
            <a:pPr lvl="1"/>
            <a:r>
              <a:rPr lang="en-US" sz="1800" dirty="0">
                <a:solidFill>
                  <a:srgbClr val="000000"/>
                </a:solidFill>
                <a:latin typeface="Calibri" panose="020F0502020204030204" pitchFamily="34" charset="0"/>
              </a:rPr>
              <a:t>Plastics food storage containers</a:t>
            </a:r>
          </a:p>
          <a:p>
            <a:pPr lvl="1"/>
            <a:r>
              <a:rPr lang="en-US" sz="1800" dirty="0">
                <a:solidFill>
                  <a:srgbClr val="000000"/>
                </a:solidFill>
                <a:latin typeface="Calibri" panose="020F0502020204030204" pitchFamily="34" charset="0"/>
              </a:rPr>
              <a:t>Aluminum foil wrap</a:t>
            </a:r>
          </a:p>
          <a:p>
            <a:endParaRPr lang="en-US" sz="1800" dirty="0"/>
          </a:p>
          <a:p>
            <a:endParaRPr lang="en-US" sz="2200" b="0" i="0" u="none" strike="noStrike" baseline="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A664C9D1-C9FD-3AFC-E918-2EF8612176BA}"/>
              </a:ext>
            </a:extLst>
          </p:cNvPr>
          <p:cNvSpPr>
            <a:spLocks noGrp="1"/>
          </p:cNvSpPr>
          <p:nvPr>
            <p:ph type="sldNum" sz="quarter" idx="10"/>
          </p:nvPr>
        </p:nvSpPr>
        <p:spPr/>
        <p:txBody>
          <a:bodyPr/>
          <a:lstStyle/>
          <a:p>
            <a:fld id="{1F9323C0-1099-4B1F-9E5A-97649BFEC1D9}" type="slidenum">
              <a:rPr lang="en-US" smtClean="0"/>
              <a:pPr/>
              <a:t>22</a:t>
            </a:fld>
            <a:endParaRPr lang="en-US"/>
          </a:p>
        </p:txBody>
      </p:sp>
      <p:sp>
        <p:nvSpPr>
          <p:cNvPr id="5" name="Content Placeholder 2">
            <a:extLst>
              <a:ext uri="{FF2B5EF4-FFF2-40B4-BE49-F238E27FC236}">
                <a16:creationId xmlns:a16="http://schemas.microsoft.com/office/drawing/2014/main" id="{1E52FC7F-028C-DDB3-41C1-7F2A690FF1DD}"/>
              </a:ext>
            </a:extLst>
          </p:cNvPr>
          <p:cNvSpPr txBox="1">
            <a:spLocks/>
          </p:cNvSpPr>
          <p:nvPr/>
        </p:nvSpPr>
        <p:spPr bwMode="auto">
          <a:xfrm>
            <a:off x="5086265" y="1434138"/>
            <a:ext cx="6530471" cy="50021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90000"/>
              </a:lnSpc>
              <a:spcBef>
                <a:spcPct val="20000"/>
              </a:spcBef>
              <a:spcAft>
                <a:spcPct val="0"/>
              </a:spcAft>
              <a:buFont typeface="Arial" charset="0"/>
              <a:buChar char="•"/>
              <a:defRPr sz="2400" kern="1200">
                <a:solidFill>
                  <a:srgbClr val="404040"/>
                </a:solidFill>
                <a:latin typeface="+mn-lt"/>
                <a:ea typeface="+mn-ea"/>
                <a:cs typeface="+mn-cs"/>
              </a:defRPr>
            </a:lvl1pPr>
            <a:lvl2pPr marL="742950" indent="-285750" algn="l" rtl="0" fontAlgn="base">
              <a:lnSpc>
                <a:spcPct val="90000"/>
              </a:lnSpc>
              <a:spcBef>
                <a:spcPct val="20000"/>
              </a:spcBef>
              <a:spcAft>
                <a:spcPct val="0"/>
              </a:spcAft>
              <a:buFont typeface="Arial" charset="0"/>
              <a:buChar char="–"/>
              <a:defRPr sz="2400" kern="1200">
                <a:solidFill>
                  <a:srgbClr val="404040"/>
                </a:solidFill>
                <a:latin typeface="+mn-lt"/>
                <a:ea typeface="+mn-ea"/>
                <a:cs typeface="+mn-cs"/>
              </a:defRPr>
            </a:lvl2pPr>
            <a:lvl3pPr marL="1030288" indent="-228600" algn="l" rtl="0" fontAlgn="base">
              <a:lnSpc>
                <a:spcPct val="90000"/>
              </a:lnSpc>
              <a:spcBef>
                <a:spcPct val="20000"/>
              </a:spcBef>
              <a:spcAft>
                <a:spcPct val="0"/>
              </a:spcAft>
              <a:buFont typeface="Arial" charset="0"/>
              <a:buChar char="•"/>
              <a:tabLst/>
              <a:defRPr sz="2000" kern="1200">
                <a:solidFill>
                  <a:srgbClr val="404040"/>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rgbClr val="404040"/>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solidFill>
                  <a:srgbClr val="000000"/>
                </a:solidFill>
                <a:latin typeface="Calibri" panose="020F0502020204030204" pitchFamily="34" charset="0"/>
              </a:rPr>
              <a:t>Paper Products</a:t>
            </a:r>
          </a:p>
          <a:p>
            <a:pPr lvl="1"/>
            <a:r>
              <a:rPr lang="en-US" sz="1800" dirty="0">
                <a:solidFill>
                  <a:srgbClr val="000000"/>
                </a:solidFill>
                <a:latin typeface="Calibri" panose="020F0502020204030204" pitchFamily="34" charset="0"/>
              </a:rPr>
              <a:t>Flyers</a:t>
            </a:r>
          </a:p>
          <a:p>
            <a:pPr lvl="1"/>
            <a:r>
              <a:rPr lang="en-US" sz="1800" dirty="0">
                <a:solidFill>
                  <a:srgbClr val="000000"/>
                </a:solidFill>
                <a:latin typeface="Calibri" panose="020F0502020204030204" pitchFamily="34" charset="0"/>
              </a:rPr>
              <a:t>Brochures</a:t>
            </a:r>
          </a:p>
          <a:p>
            <a:pPr lvl="1"/>
            <a:r>
              <a:rPr lang="en-US" sz="1800" dirty="0">
                <a:solidFill>
                  <a:srgbClr val="000000"/>
                </a:solidFill>
                <a:latin typeface="Calibri" panose="020F0502020204030204" pitchFamily="34" charset="0"/>
              </a:rPr>
              <a:t>Booklets</a:t>
            </a:r>
          </a:p>
          <a:p>
            <a:pPr lvl="1"/>
            <a:r>
              <a:rPr lang="en-US" sz="1800" dirty="0">
                <a:solidFill>
                  <a:srgbClr val="000000"/>
                </a:solidFill>
                <a:latin typeface="Calibri" panose="020F0502020204030204" pitchFamily="34" charset="0"/>
              </a:rPr>
              <a:t>Catalogues</a:t>
            </a:r>
          </a:p>
          <a:p>
            <a:pPr lvl="1"/>
            <a:r>
              <a:rPr lang="en-US" sz="1800" dirty="0">
                <a:solidFill>
                  <a:srgbClr val="000000"/>
                </a:solidFill>
                <a:latin typeface="Calibri" panose="020F0502020204030204" pitchFamily="34" charset="0"/>
              </a:rPr>
              <a:t>Telephone directories</a:t>
            </a:r>
          </a:p>
          <a:p>
            <a:pPr lvl="1"/>
            <a:r>
              <a:rPr lang="en-US" sz="1800" dirty="0">
                <a:solidFill>
                  <a:srgbClr val="000000"/>
                </a:solidFill>
                <a:latin typeface="Calibri" panose="020F0502020204030204" pitchFamily="34" charset="0"/>
              </a:rPr>
              <a:t>Newspapers</a:t>
            </a:r>
          </a:p>
          <a:p>
            <a:pPr lvl="1"/>
            <a:r>
              <a:rPr lang="en-US" sz="1800" dirty="0">
                <a:solidFill>
                  <a:srgbClr val="000000"/>
                </a:solidFill>
                <a:latin typeface="Calibri" panose="020F0502020204030204" pitchFamily="34" charset="0"/>
              </a:rPr>
              <a:t>Magazines</a:t>
            </a:r>
          </a:p>
          <a:p>
            <a:pPr lvl="1"/>
            <a:r>
              <a:rPr lang="en-US" sz="1800" dirty="0">
                <a:solidFill>
                  <a:srgbClr val="000000"/>
                </a:solidFill>
                <a:latin typeface="Calibri" panose="020F0502020204030204" pitchFamily="34" charset="0"/>
              </a:rPr>
              <a:t>Paper used for copying, writing or any other general use</a:t>
            </a:r>
          </a:p>
          <a:p>
            <a:pPr lvl="1"/>
            <a:endParaRPr lang="en-US" sz="1800" dirty="0">
              <a:solidFill>
                <a:srgbClr val="000000"/>
              </a:solidFill>
              <a:latin typeface="Calibri" panose="020F0502020204030204" pitchFamily="34" charset="0"/>
            </a:endParaRPr>
          </a:p>
          <a:p>
            <a:pPr lvl="1"/>
            <a:endParaRPr lang="en-US" sz="1800" dirty="0">
              <a:solidFill>
                <a:srgbClr val="000000"/>
              </a:solidFill>
              <a:latin typeface="Calibri" panose="020F0502020204030204" pitchFamily="34" charset="0"/>
            </a:endParaRPr>
          </a:p>
          <a:p>
            <a:r>
              <a:rPr lang="en-US" sz="2200" b="1" dirty="0"/>
              <a:t>Residential/household sources only</a:t>
            </a:r>
          </a:p>
          <a:p>
            <a:endParaRPr lang="en-US" sz="2200" dirty="0">
              <a:solidFill>
                <a:srgbClr val="000000"/>
              </a:solidFill>
              <a:latin typeface="Calibri" panose="020F0502020204030204" pitchFamily="34" charset="0"/>
            </a:endParaRPr>
          </a:p>
          <a:p>
            <a:endParaRPr lang="en-US" sz="2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88840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1F926-FBFC-03EF-533C-AFEC04FA5179}"/>
              </a:ext>
            </a:extLst>
          </p:cNvPr>
          <p:cNvSpPr>
            <a:spLocks noGrp="1"/>
          </p:cNvSpPr>
          <p:nvPr>
            <p:ph type="title"/>
          </p:nvPr>
        </p:nvSpPr>
        <p:spPr>
          <a:xfrm>
            <a:off x="935312" y="1538749"/>
            <a:ext cx="8814863" cy="1362075"/>
          </a:xfrm>
        </p:spPr>
        <p:txBody>
          <a:bodyPr/>
          <a:lstStyle/>
          <a:p>
            <a:r>
              <a:rPr lang="en-US" dirty="0"/>
              <a:t>Program Design and Phases</a:t>
            </a:r>
          </a:p>
        </p:txBody>
      </p:sp>
      <p:sp>
        <p:nvSpPr>
          <p:cNvPr id="4" name="Slide Number Placeholder 3">
            <a:extLst>
              <a:ext uri="{FF2B5EF4-FFF2-40B4-BE49-F238E27FC236}">
                <a16:creationId xmlns:a16="http://schemas.microsoft.com/office/drawing/2014/main" id="{6C481AD5-C088-F72C-4DF5-5079C5B16190}"/>
              </a:ext>
            </a:extLst>
          </p:cNvPr>
          <p:cNvSpPr>
            <a:spLocks noGrp="1"/>
          </p:cNvSpPr>
          <p:nvPr>
            <p:ph type="sldNum" sz="quarter" idx="10"/>
          </p:nvPr>
        </p:nvSpPr>
        <p:spPr/>
        <p:txBody>
          <a:bodyPr/>
          <a:lstStyle/>
          <a:p>
            <a:fld id="{1F9323C0-1099-4B1F-9E5A-97649BFEC1D9}" type="slidenum">
              <a:rPr lang="en-US" smtClean="0"/>
              <a:pPr/>
              <a:t>23</a:t>
            </a:fld>
            <a:endParaRPr lang="en-US"/>
          </a:p>
        </p:txBody>
      </p:sp>
    </p:spTree>
    <p:extLst>
      <p:ext uri="{BB962C8B-B14F-4D97-AF65-F5344CB8AC3E}">
        <p14:creationId xmlns:p14="http://schemas.microsoft.com/office/powerpoint/2010/main" val="1650158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3B60D-2DD4-0946-E08F-7E4930837FD3}"/>
              </a:ext>
            </a:extLst>
          </p:cNvPr>
          <p:cNvSpPr>
            <a:spLocks noGrp="1"/>
          </p:cNvSpPr>
          <p:nvPr>
            <p:ph type="title"/>
          </p:nvPr>
        </p:nvSpPr>
        <p:spPr/>
        <p:txBody>
          <a:bodyPr/>
          <a:lstStyle/>
          <a:p>
            <a:r>
              <a:rPr lang="en-US"/>
              <a:t>Supply Chain Design Principles</a:t>
            </a:r>
          </a:p>
        </p:txBody>
      </p:sp>
      <p:sp>
        <p:nvSpPr>
          <p:cNvPr id="3" name="Content Placeholder 2">
            <a:extLst>
              <a:ext uri="{FF2B5EF4-FFF2-40B4-BE49-F238E27FC236}">
                <a16:creationId xmlns:a16="http://schemas.microsoft.com/office/drawing/2014/main" id="{CC781EDC-2D28-CD42-BC5F-2CF795E2D7C2}"/>
              </a:ext>
            </a:extLst>
          </p:cNvPr>
          <p:cNvSpPr>
            <a:spLocks noGrp="1"/>
          </p:cNvSpPr>
          <p:nvPr>
            <p:ph idx="1"/>
          </p:nvPr>
        </p:nvSpPr>
        <p:spPr>
          <a:xfrm>
            <a:off x="705101" y="1705591"/>
            <a:ext cx="6485812" cy="4140551"/>
          </a:xfr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CA" dirty="0">
                <a:solidFill>
                  <a:schemeClr val="tx1"/>
                </a:solidFill>
                <a:latin typeface="Calibri" panose="020F0502020204030204" pitchFamily="34" charset="0"/>
              </a:rPr>
              <a:t>Focus on outcomes, not process. </a:t>
            </a:r>
          </a:p>
          <a:p>
            <a:pPr>
              <a:spcAft>
                <a:spcPts val="1200"/>
              </a:spcAft>
            </a:pPr>
            <a:r>
              <a:rPr lang="en-CA" dirty="0">
                <a:solidFill>
                  <a:schemeClr val="tx1"/>
                </a:solidFill>
                <a:latin typeface="Calibri" panose="020F0502020204030204" pitchFamily="34" charset="0"/>
              </a:rPr>
              <a:t>Provincial accessibility.</a:t>
            </a:r>
          </a:p>
          <a:p>
            <a:pPr>
              <a:spcAft>
                <a:spcPts val="1200"/>
              </a:spcAft>
            </a:pPr>
            <a:r>
              <a:rPr lang="en-CA" dirty="0">
                <a:solidFill>
                  <a:schemeClr val="tx1"/>
                </a:solidFill>
                <a:latin typeface="Calibri" panose="020F0502020204030204" pitchFamily="34" charset="0"/>
              </a:rPr>
              <a:t>Provide economic incentives and set simple rules.</a:t>
            </a:r>
          </a:p>
          <a:p>
            <a:pPr>
              <a:spcAft>
                <a:spcPts val="1200"/>
              </a:spcAft>
            </a:pPr>
            <a:r>
              <a:rPr lang="en-CA" dirty="0">
                <a:solidFill>
                  <a:schemeClr val="tx1"/>
                </a:solidFill>
                <a:latin typeface="Calibri" panose="020F0502020204030204" pitchFamily="34" charset="0"/>
              </a:rPr>
              <a:t>Foster interaction, collaboration and competition to drive innovation. </a:t>
            </a:r>
          </a:p>
          <a:p>
            <a:pPr>
              <a:spcAft>
                <a:spcPts val="1200"/>
              </a:spcAft>
            </a:pPr>
            <a:r>
              <a:rPr lang="en-CA" dirty="0">
                <a:solidFill>
                  <a:schemeClr val="tx1"/>
                </a:solidFill>
                <a:latin typeface="Calibri" panose="020F0502020204030204" pitchFamily="34" charset="0"/>
              </a:rPr>
              <a:t>Set the stage for evolution.</a:t>
            </a:r>
            <a:endParaRPr lang="en-US" dirty="0">
              <a:solidFill>
                <a:schemeClr val="tx1"/>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B4AA3087-6834-AC99-1911-B3D6B567372E}"/>
              </a:ext>
            </a:extLst>
          </p:cNvPr>
          <p:cNvSpPr>
            <a:spLocks noGrp="1"/>
          </p:cNvSpPr>
          <p:nvPr>
            <p:ph type="sldNum" sz="quarter" idx="10"/>
          </p:nvPr>
        </p:nvSpPr>
        <p:spPr/>
        <p:txBody>
          <a:bodyPr/>
          <a:lstStyle/>
          <a:p>
            <a:fld id="{1F9323C0-1099-4B1F-9E5A-97649BFEC1D9}" type="slidenum">
              <a:rPr lang="en-US" smtClean="0"/>
              <a:pPr/>
              <a:t>24</a:t>
            </a:fld>
            <a:endParaRPr lang="en-US"/>
          </a:p>
        </p:txBody>
      </p:sp>
      <p:pic>
        <p:nvPicPr>
          <p:cNvPr id="5" name="Graphic 4" descr="Circles with arrows with solid fill">
            <a:extLst>
              <a:ext uri="{FF2B5EF4-FFF2-40B4-BE49-F238E27FC236}">
                <a16:creationId xmlns:a16="http://schemas.microsoft.com/office/drawing/2014/main" id="{7C65B0BA-E283-7748-38D1-53E0510A7A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0913" y="1631998"/>
            <a:ext cx="4091030" cy="4091030"/>
          </a:xfrm>
          <a:prstGeom prst="rect">
            <a:avLst/>
          </a:prstGeom>
        </p:spPr>
      </p:pic>
    </p:spTree>
    <p:extLst>
      <p:ext uri="{BB962C8B-B14F-4D97-AF65-F5344CB8AC3E}">
        <p14:creationId xmlns:p14="http://schemas.microsoft.com/office/powerpoint/2010/main" val="203313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C4DE10-043E-2EAA-DA7B-AC8FB7070DCD}"/>
              </a:ext>
            </a:extLst>
          </p:cNvPr>
          <p:cNvSpPr>
            <a:spLocks noGrp="1"/>
          </p:cNvSpPr>
          <p:nvPr>
            <p:ph type="title"/>
          </p:nvPr>
        </p:nvSpPr>
        <p:spPr/>
        <p:txBody>
          <a:bodyPr/>
          <a:lstStyle/>
          <a:p>
            <a:r>
              <a:rPr lang="en-US" dirty="0"/>
              <a:t>Accepted Materials</a:t>
            </a:r>
          </a:p>
        </p:txBody>
      </p:sp>
      <p:sp>
        <p:nvSpPr>
          <p:cNvPr id="6" name="Content Placeholder 5">
            <a:extLst>
              <a:ext uri="{FF2B5EF4-FFF2-40B4-BE49-F238E27FC236}">
                <a16:creationId xmlns:a16="http://schemas.microsoft.com/office/drawing/2014/main" id="{7993D7CF-DF27-4643-D017-8329C7831B54}"/>
              </a:ext>
            </a:extLst>
          </p:cNvPr>
          <p:cNvSpPr>
            <a:spLocks noGrp="1"/>
          </p:cNvSpPr>
          <p:nvPr>
            <p:ph idx="1"/>
          </p:nvPr>
        </p:nvSpPr>
        <p:spPr>
          <a:xfrm>
            <a:off x="795461" y="1899464"/>
            <a:ext cx="7134081" cy="4140551"/>
          </a:xfr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CA" dirty="0">
                <a:solidFill>
                  <a:srgbClr val="000000"/>
                </a:solidFill>
                <a:latin typeface="Calibri" panose="020F0502020204030204" pitchFamily="34" charset="0"/>
              </a:rPr>
              <a:t>List of accepted materials differs across programs and processing facilities.</a:t>
            </a:r>
          </a:p>
          <a:p>
            <a:pPr>
              <a:spcAft>
                <a:spcPts val="1200"/>
              </a:spcAft>
            </a:pPr>
            <a:r>
              <a:rPr lang="en-CA" dirty="0">
                <a:solidFill>
                  <a:srgbClr val="000000"/>
                </a:solidFill>
                <a:latin typeface="Calibri" panose="020F0502020204030204" pitchFamily="34" charset="0"/>
              </a:rPr>
              <a:t>MMSW must procure processing capacity before  accepted material list can be confirmed.</a:t>
            </a:r>
          </a:p>
          <a:p>
            <a:pPr>
              <a:spcAft>
                <a:spcPts val="1200"/>
              </a:spcAft>
            </a:pPr>
            <a:r>
              <a:rPr lang="en-CA" dirty="0">
                <a:solidFill>
                  <a:srgbClr val="000000"/>
                </a:solidFill>
                <a:latin typeface="Calibri" panose="020F0502020204030204" pitchFamily="34" charset="0"/>
              </a:rPr>
              <a:t>Detailed accepted material list to be developed during design phase of each transition phase.</a:t>
            </a:r>
          </a:p>
          <a:p>
            <a:pPr>
              <a:spcAft>
                <a:spcPts val="1200"/>
              </a:spcAft>
            </a:pPr>
            <a:r>
              <a:rPr lang="en-CA" dirty="0">
                <a:solidFill>
                  <a:srgbClr val="000000"/>
                </a:solidFill>
                <a:latin typeface="Calibri" panose="020F0502020204030204" pitchFamily="34" charset="0"/>
              </a:rPr>
              <a:t>Goal is to expand and harmonize list across all collectors in each transition phase.</a:t>
            </a:r>
          </a:p>
          <a:p>
            <a:pPr>
              <a:spcAft>
                <a:spcPts val="1200"/>
              </a:spcAft>
            </a:pPr>
            <a:endParaRPr lang="en-CA" dirty="0">
              <a:solidFill>
                <a:srgbClr val="000000"/>
              </a:solidFill>
              <a:latin typeface="Calibri" panose="020F0502020204030204" pitchFamily="34" charset="0"/>
            </a:endParaRPr>
          </a:p>
          <a:p>
            <a:pPr>
              <a:spcAft>
                <a:spcPts val="1200"/>
              </a:spcAft>
            </a:pPr>
            <a:endParaRPr lang="en-US"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940FDDED-3661-E3E4-322A-ECD672203A04}"/>
              </a:ext>
            </a:extLst>
          </p:cNvPr>
          <p:cNvSpPr>
            <a:spLocks noGrp="1"/>
          </p:cNvSpPr>
          <p:nvPr>
            <p:ph type="sldNum" sz="quarter" idx="10"/>
          </p:nvPr>
        </p:nvSpPr>
        <p:spPr/>
        <p:txBody>
          <a:bodyPr/>
          <a:lstStyle/>
          <a:p>
            <a:fld id="{1F9323C0-1099-4B1F-9E5A-97649BFEC1D9}" type="slidenum">
              <a:rPr lang="en-US" smtClean="0"/>
              <a:pPr/>
              <a:t>25</a:t>
            </a:fld>
            <a:endParaRPr lang="en-US"/>
          </a:p>
        </p:txBody>
      </p:sp>
      <p:pic>
        <p:nvPicPr>
          <p:cNvPr id="10" name="Graphic 9" descr="Seeds with solid fill">
            <a:extLst>
              <a:ext uri="{FF2B5EF4-FFF2-40B4-BE49-F238E27FC236}">
                <a16:creationId xmlns:a16="http://schemas.microsoft.com/office/drawing/2014/main" id="{7F4414DC-D9D6-D7AA-7852-C1C7D5559B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59269" y="3431850"/>
            <a:ext cx="2586058" cy="2586058"/>
          </a:xfrm>
          <a:prstGeom prst="rect">
            <a:avLst/>
          </a:prstGeom>
        </p:spPr>
      </p:pic>
      <p:pic>
        <p:nvPicPr>
          <p:cNvPr id="12" name="Graphic 11" descr="Bottle with solid fill">
            <a:extLst>
              <a:ext uri="{FF2B5EF4-FFF2-40B4-BE49-F238E27FC236}">
                <a16:creationId xmlns:a16="http://schemas.microsoft.com/office/drawing/2014/main" id="{74B9FF24-7341-8F5F-AD05-487736A6A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17322" y="2138821"/>
            <a:ext cx="2586057" cy="2586057"/>
          </a:xfrm>
          <a:prstGeom prst="rect">
            <a:avLst/>
          </a:prstGeom>
        </p:spPr>
      </p:pic>
      <p:pic>
        <p:nvPicPr>
          <p:cNvPr id="14" name="Graphic 13" descr="Packing Box Open with solid fill">
            <a:extLst>
              <a:ext uri="{FF2B5EF4-FFF2-40B4-BE49-F238E27FC236}">
                <a16:creationId xmlns:a16="http://schemas.microsoft.com/office/drawing/2014/main" id="{23C4866D-BFA0-DD3A-62E8-BAB2F0B43D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42506" y="1958215"/>
            <a:ext cx="2241021" cy="2241021"/>
          </a:xfrm>
          <a:prstGeom prst="rect">
            <a:avLst/>
          </a:prstGeom>
        </p:spPr>
      </p:pic>
    </p:spTree>
    <p:extLst>
      <p:ext uri="{BB962C8B-B14F-4D97-AF65-F5344CB8AC3E}">
        <p14:creationId xmlns:p14="http://schemas.microsoft.com/office/powerpoint/2010/main" val="1155736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8CADD-463E-3845-E5ED-AEE68730C032}"/>
              </a:ext>
            </a:extLst>
          </p:cNvPr>
          <p:cNvSpPr>
            <a:spLocks noGrp="1"/>
          </p:cNvSpPr>
          <p:nvPr>
            <p:ph type="title"/>
          </p:nvPr>
        </p:nvSpPr>
        <p:spPr/>
        <p:txBody>
          <a:bodyPr/>
          <a:lstStyle/>
          <a:p>
            <a:r>
              <a:rPr lang="en-US" dirty="0"/>
              <a:t>Accepted Materials</a:t>
            </a:r>
          </a:p>
        </p:txBody>
      </p:sp>
      <p:sp>
        <p:nvSpPr>
          <p:cNvPr id="4" name="Slide Number Placeholder 3">
            <a:extLst>
              <a:ext uri="{FF2B5EF4-FFF2-40B4-BE49-F238E27FC236}">
                <a16:creationId xmlns:a16="http://schemas.microsoft.com/office/drawing/2014/main" id="{72CA0341-0062-5E14-E1F5-EC6F1EBD3996}"/>
              </a:ext>
            </a:extLst>
          </p:cNvPr>
          <p:cNvSpPr>
            <a:spLocks noGrp="1"/>
          </p:cNvSpPr>
          <p:nvPr>
            <p:ph type="sldNum" sz="quarter" idx="10"/>
          </p:nvPr>
        </p:nvSpPr>
        <p:spPr/>
        <p:txBody>
          <a:bodyPr/>
          <a:lstStyle/>
          <a:p>
            <a:fld id="{1F9323C0-1099-4B1F-9E5A-97649BFEC1D9}" type="slidenum">
              <a:rPr lang="en-US" smtClean="0"/>
              <a:pPr/>
              <a:t>26</a:t>
            </a:fld>
            <a:endParaRPr lang="en-US"/>
          </a:p>
        </p:txBody>
      </p:sp>
      <p:sp>
        <p:nvSpPr>
          <p:cNvPr id="6" name="Content Placeholder 2">
            <a:extLst>
              <a:ext uri="{FF2B5EF4-FFF2-40B4-BE49-F238E27FC236}">
                <a16:creationId xmlns:a16="http://schemas.microsoft.com/office/drawing/2014/main" id="{9D15087E-6BB4-DAE5-42F6-607380F7FDC3}"/>
              </a:ext>
            </a:extLst>
          </p:cNvPr>
          <p:cNvSpPr txBox="1">
            <a:spLocks/>
          </p:cNvSpPr>
          <p:nvPr/>
        </p:nvSpPr>
        <p:spPr bwMode="auto">
          <a:xfrm>
            <a:off x="1252126" y="1854528"/>
            <a:ext cx="6815581" cy="4325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90000"/>
              </a:lnSpc>
              <a:spcBef>
                <a:spcPct val="20000"/>
              </a:spcBef>
              <a:spcAft>
                <a:spcPct val="0"/>
              </a:spcAft>
              <a:buFont typeface="Arial" charset="0"/>
              <a:buChar char="•"/>
              <a:defRPr sz="2400" kern="1200">
                <a:solidFill>
                  <a:srgbClr val="404040"/>
                </a:solidFill>
                <a:latin typeface="+mn-lt"/>
                <a:ea typeface="+mn-ea"/>
                <a:cs typeface="+mn-cs"/>
              </a:defRPr>
            </a:lvl1pPr>
            <a:lvl2pPr marL="742950" indent="-285750" algn="l" rtl="0" fontAlgn="base">
              <a:lnSpc>
                <a:spcPct val="90000"/>
              </a:lnSpc>
              <a:spcBef>
                <a:spcPct val="20000"/>
              </a:spcBef>
              <a:spcAft>
                <a:spcPct val="0"/>
              </a:spcAft>
              <a:buFont typeface="Arial" charset="0"/>
              <a:buChar char="–"/>
              <a:defRPr sz="2400" kern="1200">
                <a:solidFill>
                  <a:srgbClr val="404040"/>
                </a:solidFill>
                <a:latin typeface="+mn-lt"/>
                <a:ea typeface="+mn-ea"/>
                <a:cs typeface="+mn-cs"/>
              </a:defRPr>
            </a:lvl2pPr>
            <a:lvl3pPr marL="1030288" indent="-228600" algn="l" rtl="0" fontAlgn="base">
              <a:lnSpc>
                <a:spcPct val="90000"/>
              </a:lnSpc>
              <a:spcBef>
                <a:spcPct val="20000"/>
              </a:spcBef>
              <a:spcAft>
                <a:spcPct val="0"/>
              </a:spcAft>
              <a:buFont typeface="Arial" charset="0"/>
              <a:buChar char="•"/>
              <a:tabLst/>
              <a:defRPr sz="2000" kern="1200">
                <a:solidFill>
                  <a:srgbClr val="404040"/>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rgbClr val="404040"/>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en-US" dirty="0">
                <a:solidFill>
                  <a:srgbClr val="000000"/>
                </a:solidFill>
                <a:latin typeface="Calibri" panose="020F0502020204030204" pitchFamily="34" charset="0"/>
              </a:rPr>
              <a:t>Targeted for Phase 1 &amp; 2:</a:t>
            </a:r>
          </a:p>
          <a:p>
            <a:pPr lvl="1">
              <a:spcAft>
                <a:spcPts val="0"/>
              </a:spcAft>
            </a:pPr>
            <a:r>
              <a:rPr lang="en-US" dirty="0">
                <a:solidFill>
                  <a:srgbClr val="000000"/>
                </a:solidFill>
                <a:latin typeface="Calibri" panose="020F0502020204030204" pitchFamily="34" charset="0"/>
              </a:rPr>
              <a:t>Paper and cardboard</a:t>
            </a:r>
          </a:p>
          <a:p>
            <a:pPr lvl="1">
              <a:spcAft>
                <a:spcPts val="0"/>
              </a:spcAft>
            </a:pPr>
            <a:r>
              <a:rPr lang="en-US" dirty="0">
                <a:solidFill>
                  <a:srgbClr val="000000"/>
                </a:solidFill>
                <a:latin typeface="Calibri" panose="020F0502020204030204" pitchFamily="34" charset="0"/>
              </a:rPr>
              <a:t>Mixed containers</a:t>
            </a:r>
          </a:p>
          <a:p>
            <a:pPr lvl="1">
              <a:spcAft>
                <a:spcPts val="0"/>
              </a:spcAft>
            </a:pPr>
            <a:endParaRPr lang="en-US" dirty="0">
              <a:solidFill>
                <a:srgbClr val="000000"/>
              </a:solidFill>
              <a:latin typeface="Calibri" panose="020F0502020204030204" pitchFamily="34" charset="0"/>
            </a:endParaRPr>
          </a:p>
          <a:p>
            <a:pPr>
              <a:spcAft>
                <a:spcPts val="0"/>
              </a:spcAft>
            </a:pPr>
            <a:r>
              <a:rPr lang="en-US" dirty="0">
                <a:solidFill>
                  <a:srgbClr val="000000"/>
                </a:solidFill>
                <a:latin typeface="Calibri" panose="020F0502020204030204" pitchFamily="34" charset="0"/>
              </a:rPr>
              <a:t>Targeted for Phase 3:</a:t>
            </a:r>
          </a:p>
          <a:p>
            <a:pPr lvl="1">
              <a:spcAft>
                <a:spcPts val="0"/>
              </a:spcAft>
            </a:pPr>
            <a:r>
              <a:rPr lang="en-US" dirty="0">
                <a:solidFill>
                  <a:srgbClr val="000000"/>
                </a:solidFill>
                <a:latin typeface="Calibri" panose="020F0502020204030204" pitchFamily="34" charset="0"/>
              </a:rPr>
              <a:t>Flexible plastics</a:t>
            </a:r>
          </a:p>
          <a:p>
            <a:pPr lvl="1">
              <a:spcAft>
                <a:spcPts val="0"/>
              </a:spcAft>
            </a:pPr>
            <a:r>
              <a:rPr lang="en-US" dirty="0">
                <a:solidFill>
                  <a:srgbClr val="000000"/>
                </a:solidFill>
                <a:latin typeface="Calibri" panose="020F0502020204030204" pitchFamily="34" charset="0"/>
              </a:rPr>
              <a:t>Foam packaging</a:t>
            </a:r>
          </a:p>
          <a:p>
            <a:pPr lvl="1">
              <a:spcAft>
                <a:spcPts val="0"/>
              </a:spcAft>
            </a:pPr>
            <a:r>
              <a:rPr lang="en-US" dirty="0">
                <a:solidFill>
                  <a:srgbClr val="000000"/>
                </a:solidFill>
                <a:latin typeface="Calibri" panose="020F0502020204030204" pitchFamily="34" charset="0"/>
              </a:rPr>
              <a:t>Glass bottles and jars</a:t>
            </a:r>
          </a:p>
          <a:p>
            <a:pPr>
              <a:spcAft>
                <a:spcPts val="1200"/>
              </a:spcAft>
            </a:pPr>
            <a:endParaRPr lang="en-US" dirty="0">
              <a:solidFill>
                <a:srgbClr val="000000"/>
              </a:solidFill>
              <a:latin typeface="Calibri" panose="020F0502020204030204" pitchFamily="34" charset="0"/>
            </a:endParaRPr>
          </a:p>
        </p:txBody>
      </p:sp>
      <p:pic>
        <p:nvPicPr>
          <p:cNvPr id="10" name="Picture 9" descr="A picture containing text, outdoor, waste container, plastic&#10;&#10;Description automatically generated">
            <a:extLst>
              <a:ext uri="{FF2B5EF4-FFF2-40B4-BE49-F238E27FC236}">
                <a16:creationId xmlns:a16="http://schemas.microsoft.com/office/drawing/2014/main" id="{C09E7640-2918-9650-4230-D3524069E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2747" y="1427688"/>
            <a:ext cx="3241620" cy="4862430"/>
          </a:xfrm>
          <a:prstGeom prst="rect">
            <a:avLst/>
          </a:prstGeom>
        </p:spPr>
      </p:pic>
    </p:spTree>
    <p:extLst>
      <p:ext uri="{BB962C8B-B14F-4D97-AF65-F5344CB8AC3E}">
        <p14:creationId xmlns:p14="http://schemas.microsoft.com/office/powerpoint/2010/main" val="3715138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DE15E-488B-4E5A-78E9-F8895745326E}"/>
              </a:ext>
            </a:extLst>
          </p:cNvPr>
          <p:cNvSpPr>
            <a:spLocks noGrp="1"/>
          </p:cNvSpPr>
          <p:nvPr>
            <p:ph type="title"/>
          </p:nvPr>
        </p:nvSpPr>
        <p:spPr/>
        <p:txBody>
          <a:bodyPr/>
          <a:lstStyle/>
          <a:p>
            <a:r>
              <a:rPr lang="en-US"/>
              <a:t>Collection System</a:t>
            </a:r>
          </a:p>
        </p:txBody>
      </p:sp>
      <p:sp>
        <p:nvSpPr>
          <p:cNvPr id="3" name="Content Placeholder 2">
            <a:extLst>
              <a:ext uri="{FF2B5EF4-FFF2-40B4-BE49-F238E27FC236}">
                <a16:creationId xmlns:a16="http://schemas.microsoft.com/office/drawing/2014/main" id="{8487502D-1955-6994-AC6F-AB585386FFA4}"/>
              </a:ext>
            </a:extLst>
          </p:cNvPr>
          <p:cNvSpPr>
            <a:spLocks noGrp="1"/>
          </p:cNvSpPr>
          <p:nvPr>
            <p:ph idx="1"/>
          </p:nvPr>
        </p:nvSpPr>
        <p:spPr>
          <a:xfrm>
            <a:off x="643456" y="1607237"/>
            <a:ext cx="10710344" cy="4140551"/>
          </a:xfrm>
        </p:spPr>
        <p:txBody>
          <a:bodyPr/>
          <a:lstStyle/>
          <a:p>
            <a:pPr>
              <a:spcBef>
                <a:spcPts val="0"/>
              </a:spcBef>
              <a:spcAft>
                <a:spcPts val="1200"/>
              </a:spcAft>
            </a:pPr>
            <a:r>
              <a:rPr lang="en-CA" sz="2200" dirty="0">
                <a:latin typeface="Calibri" panose="020F0502020204030204" pitchFamily="34" charset="0"/>
                <a:ea typeface="Times New Roman" panose="02020603050405020304" pitchFamily="18" charset="0"/>
                <a:cs typeface="Times New Roman" panose="02020603050405020304" pitchFamily="18" charset="0"/>
              </a:rPr>
              <a:t>MMSW will contract with collection service providers which meet MMSW’s collection qualification standards and policies/procedures.</a:t>
            </a:r>
            <a:endParaRPr lang="en-US" sz="2200" dirty="0">
              <a:latin typeface="Calibri" panose="020F0502020204030204" pitchFamily="34" charset="0"/>
              <a:ea typeface="Times New Roman" panose="02020603050405020304" pitchFamily="18" charset="0"/>
              <a:cs typeface="Times New Roman" panose="02020603050405020304" pitchFamily="18" charset="0"/>
            </a:endParaRPr>
          </a:p>
          <a:p>
            <a:pPr lvl="1">
              <a:spcBef>
                <a:spcPts val="0"/>
              </a:spcBef>
              <a:spcAft>
                <a:spcPts val="0"/>
              </a:spcAft>
            </a:pPr>
            <a:endParaRPr lang="en-CA"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ACF54AA-CE43-AACD-08AA-67CC2CF29D87}"/>
              </a:ext>
            </a:extLst>
          </p:cNvPr>
          <p:cNvSpPr>
            <a:spLocks noGrp="1"/>
          </p:cNvSpPr>
          <p:nvPr>
            <p:ph type="sldNum" sz="quarter" idx="10"/>
          </p:nvPr>
        </p:nvSpPr>
        <p:spPr/>
        <p:txBody>
          <a:bodyPr/>
          <a:lstStyle/>
          <a:p>
            <a:fld id="{1F9323C0-1099-4B1F-9E5A-97649BFEC1D9}" type="slidenum">
              <a:rPr lang="en-US" smtClean="0"/>
              <a:pPr/>
              <a:t>27</a:t>
            </a:fld>
            <a:endParaRPr lang="en-US"/>
          </a:p>
        </p:txBody>
      </p:sp>
      <p:pic>
        <p:nvPicPr>
          <p:cNvPr id="7" name="Picture 6">
            <a:extLst>
              <a:ext uri="{FF2B5EF4-FFF2-40B4-BE49-F238E27FC236}">
                <a16:creationId xmlns:a16="http://schemas.microsoft.com/office/drawing/2014/main" id="{88773013-4754-C6A2-66BE-91512017EFCB}"/>
              </a:ext>
            </a:extLst>
          </p:cNvPr>
          <p:cNvPicPr>
            <a:picLocks noChangeAspect="1"/>
          </p:cNvPicPr>
          <p:nvPr/>
        </p:nvPicPr>
        <p:blipFill>
          <a:blip r:embed="rId3"/>
          <a:stretch>
            <a:fillRect/>
          </a:stretch>
        </p:blipFill>
        <p:spPr>
          <a:xfrm>
            <a:off x="424009" y="2726467"/>
            <a:ext cx="3963807" cy="3254035"/>
          </a:xfrm>
          <a:prstGeom prst="rect">
            <a:avLst/>
          </a:prstGeom>
        </p:spPr>
      </p:pic>
      <p:pic>
        <p:nvPicPr>
          <p:cNvPr id="8" name="Picture 7">
            <a:extLst>
              <a:ext uri="{FF2B5EF4-FFF2-40B4-BE49-F238E27FC236}">
                <a16:creationId xmlns:a16="http://schemas.microsoft.com/office/drawing/2014/main" id="{780B43CD-9D67-7BFB-832E-33A11A02B584}"/>
              </a:ext>
            </a:extLst>
          </p:cNvPr>
          <p:cNvPicPr>
            <a:picLocks noChangeAspect="1"/>
          </p:cNvPicPr>
          <p:nvPr/>
        </p:nvPicPr>
        <p:blipFill rotWithShape="1">
          <a:blip r:embed="rId4"/>
          <a:srcRect t="1629" b="904"/>
          <a:stretch/>
        </p:blipFill>
        <p:spPr>
          <a:xfrm>
            <a:off x="4046792" y="2726466"/>
            <a:ext cx="4063414" cy="3254035"/>
          </a:xfrm>
          <a:prstGeom prst="rect">
            <a:avLst/>
          </a:prstGeom>
        </p:spPr>
      </p:pic>
      <p:pic>
        <p:nvPicPr>
          <p:cNvPr id="9" name="Picture 8">
            <a:extLst>
              <a:ext uri="{FF2B5EF4-FFF2-40B4-BE49-F238E27FC236}">
                <a16:creationId xmlns:a16="http://schemas.microsoft.com/office/drawing/2014/main" id="{96C350A5-FF5A-D9F0-E6FC-6FCE461E3395}"/>
              </a:ext>
            </a:extLst>
          </p:cNvPr>
          <p:cNvPicPr>
            <a:picLocks noChangeAspect="1"/>
          </p:cNvPicPr>
          <p:nvPr/>
        </p:nvPicPr>
        <p:blipFill>
          <a:blip r:embed="rId5"/>
          <a:stretch>
            <a:fillRect/>
          </a:stretch>
        </p:blipFill>
        <p:spPr>
          <a:xfrm>
            <a:off x="8010599" y="2698224"/>
            <a:ext cx="4063412" cy="3310518"/>
          </a:xfrm>
          <a:prstGeom prst="rect">
            <a:avLst/>
          </a:prstGeom>
        </p:spPr>
      </p:pic>
    </p:spTree>
    <p:extLst>
      <p:ext uri="{BB962C8B-B14F-4D97-AF65-F5344CB8AC3E}">
        <p14:creationId xmlns:p14="http://schemas.microsoft.com/office/powerpoint/2010/main" val="4110009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72F3B-A351-BF38-773C-1F0FD11E50AB}"/>
              </a:ext>
            </a:extLst>
          </p:cNvPr>
          <p:cNvSpPr>
            <a:spLocks noGrp="1"/>
          </p:cNvSpPr>
          <p:nvPr>
            <p:ph type="title"/>
          </p:nvPr>
        </p:nvSpPr>
        <p:spPr/>
        <p:txBody>
          <a:bodyPr/>
          <a:lstStyle/>
          <a:p>
            <a:r>
              <a:rPr lang="en-US" dirty="0"/>
              <a:t>Post-Collection System</a:t>
            </a:r>
          </a:p>
        </p:txBody>
      </p:sp>
      <p:sp>
        <p:nvSpPr>
          <p:cNvPr id="4" name="Slide Number Placeholder 3">
            <a:extLst>
              <a:ext uri="{FF2B5EF4-FFF2-40B4-BE49-F238E27FC236}">
                <a16:creationId xmlns:a16="http://schemas.microsoft.com/office/drawing/2014/main" id="{F44A9546-6061-2AC6-5F08-E47712014FBE}"/>
              </a:ext>
            </a:extLst>
          </p:cNvPr>
          <p:cNvSpPr>
            <a:spLocks noGrp="1"/>
          </p:cNvSpPr>
          <p:nvPr>
            <p:ph type="sldNum" sz="quarter" idx="10"/>
          </p:nvPr>
        </p:nvSpPr>
        <p:spPr/>
        <p:txBody>
          <a:bodyPr/>
          <a:lstStyle/>
          <a:p>
            <a:fld id="{1F9323C0-1099-4B1F-9E5A-97649BFEC1D9}" type="slidenum">
              <a:rPr lang="en-US" smtClean="0"/>
              <a:pPr/>
              <a:t>28</a:t>
            </a:fld>
            <a:endParaRPr lang="en-US"/>
          </a:p>
        </p:txBody>
      </p:sp>
      <p:pic>
        <p:nvPicPr>
          <p:cNvPr id="7" name="Picture 6" descr="A picture containing tire, transport, wheel, vehicle&#10;&#10;Description automatically generated">
            <a:extLst>
              <a:ext uri="{FF2B5EF4-FFF2-40B4-BE49-F238E27FC236}">
                <a16:creationId xmlns:a16="http://schemas.microsoft.com/office/drawing/2014/main" id="{F4D47D0B-7919-9FE4-95CE-5DB296714D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8591" y="1540578"/>
            <a:ext cx="3400835" cy="2267223"/>
          </a:xfrm>
          <a:prstGeom prst="rect">
            <a:avLst/>
          </a:prstGeom>
        </p:spPr>
      </p:pic>
      <p:pic>
        <p:nvPicPr>
          <p:cNvPr id="8" name="Picture 7" descr="A group of people in a factory&#10;&#10;Description automatically generated with low confidence">
            <a:extLst>
              <a:ext uri="{FF2B5EF4-FFF2-40B4-BE49-F238E27FC236}">
                <a16:creationId xmlns:a16="http://schemas.microsoft.com/office/drawing/2014/main" id="{9295293A-F9C9-4689-C957-47EEAC329F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8591" y="3982472"/>
            <a:ext cx="3400835" cy="2267223"/>
          </a:xfrm>
          <a:prstGeom prst="rect">
            <a:avLst/>
          </a:prstGeom>
        </p:spPr>
      </p:pic>
      <p:sp>
        <p:nvSpPr>
          <p:cNvPr id="9" name="Content Placeholder 2">
            <a:extLst>
              <a:ext uri="{FF2B5EF4-FFF2-40B4-BE49-F238E27FC236}">
                <a16:creationId xmlns:a16="http://schemas.microsoft.com/office/drawing/2014/main" id="{1C2785F5-CABE-F3E4-9B1B-9D2182490927}"/>
              </a:ext>
            </a:extLst>
          </p:cNvPr>
          <p:cNvSpPr txBox="1">
            <a:spLocks/>
          </p:cNvSpPr>
          <p:nvPr/>
        </p:nvSpPr>
        <p:spPr bwMode="auto">
          <a:xfrm>
            <a:off x="268657" y="1540579"/>
            <a:ext cx="7787688" cy="41405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90000"/>
              </a:lnSpc>
              <a:spcBef>
                <a:spcPct val="20000"/>
              </a:spcBef>
              <a:spcAft>
                <a:spcPct val="0"/>
              </a:spcAft>
              <a:buFont typeface="Arial" charset="0"/>
              <a:buChar char="•"/>
              <a:defRPr sz="2400" kern="1200">
                <a:solidFill>
                  <a:srgbClr val="404040"/>
                </a:solidFill>
                <a:latin typeface="+mn-lt"/>
                <a:ea typeface="+mn-ea"/>
                <a:cs typeface="+mn-cs"/>
              </a:defRPr>
            </a:lvl1pPr>
            <a:lvl2pPr marL="742950" indent="-285750" algn="l" rtl="0" fontAlgn="base">
              <a:lnSpc>
                <a:spcPct val="90000"/>
              </a:lnSpc>
              <a:spcBef>
                <a:spcPct val="20000"/>
              </a:spcBef>
              <a:spcAft>
                <a:spcPct val="0"/>
              </a:spcAft>
              <a:buFont typeface="Arial" charset="0"/>
              <a:buChar char="–"/>
              <a:defRPr sz="2400" kern="1200">
                <a:solidFill>
                  <a:srgbClr val="404040"/>
                </a:solidFill>
                <a:latin typeface="+mn-lt"/>
                <a:ea typeface="+mn-ea"/>
                <a:cs typeface="+mn-cs"/>
              </a:defRPr>
            </a:lvl2pPr>
            <a:lvl3pPr marL="1030288" indent="-228600" algn="l" rtl="0" fontAlgn="base">
              <a:lnSpc>
                <a:spcPct val="90000"/>
              </a:lnSpc>
              <a:spcBef>
                <a:spcPct val="20000"/>
              </a:spcBef>
              <a:spcAft>
                <a:spcPct val="0"/>
              </a:spcAft>
              <a:buFont typeface="Arial" charset="0"/>
              <a:buChar char="•"/>
              <a:tabLst/>
              <a:defRPr sz="2000" kern="1200">
                <a:solidFill>
                  <a:srgbClr val="404040"/>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rgbClr val="404040"/>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en-US" dirty="0">
                <a:solidFill>
                  <a:schemeClr val="tx1"/>
                </a:solidFill>
                <a:latin typeface="Calibri" panose="020F0502020204030204" pitchFamily="34" charset="0"/>
              </a:rPr>
              <a:t>MMSW will be responsible for all aspects of post-collection for PPP collected under each transition phase, including:</a:t>
            </a:r>
          </a:p>
          <a:p>
            <a:pPr lvl="1"/>
            <a:r>
              <a:rPr lang="en-US" dirty="0">
                <a:solidFill>
                  <a:schemeClr val="tx1"/>
                </a:solidFill>
              </a:rPr>
              <a:t>Receiving </a:t>
            </a:r>
          </a:p>
          <a:p>
            <a:pPr lvl="1"/>
            <a:r>
              <a:rPr lang="en-US" dirty="0">
                <a:solidFill>
                  <a:schemeClr val="tx1"/>
                </a:solidFill>
              </a:rPr>
              <a:t>Processing</a:t>
            </a:r>
          </a:p>
          <a:p>
            <a:pPr lvl="1"/>
            <a:r>
              <a:rPr lang="en-US" dirty="0">
                <a:solidFill>
                  <a:schemeClr val="tx1"/>
                </a:solidFill>
              </a:rPr>
              <a:t>Marketing</a:t>
            </a:r>
          </a:p>
          <a:p>
            <a:pPr>
              <a:spcAft>
                <a:spcPts val="0"/>
              </a:spcAft>
            </a:pPr>
            <a:endParaRPr lang="en-US" dirty="0">
              <a:solidFill>
                <a:schemeClr val="tx1"/>
              </a:solidFill>
              <a:latin typeface="Calibri" panose="020F0502020204030204" pitchFamily="34" charset="0"/>
            </a:endParaRPr>
          </a:p>
          <a:p>
            <a:pPr>
              <a:spcAft>
                <a:spcPts val="0"/>
              </a:spcAft>
            </a:pPr>
            <a:r>
              <a:rPr lang="en-US" dirty="0">
                <a:solidFill>
                  <a:schemeClr val="tx1"/>
                </a:solidFill>
                <a:latin typeface="Calibri" panose="020F0502020204030204" pitchFamily="34" charset="0"/>
              </a:rPr>
              <a:t>MMSW priority when selecting end-markets:</a:t>
            </a:r>
          </a:p>
          <a:p>
            <a:pPr marL="914400" lvl="1" indent="-457200">
              <a:buFont typeface="+mj-lt"/>
              <a:buAutoNum type="arabicPeriod"/>
            </a:pPr>
            <a:r>
              <a:rPr lang="en-US" dirty="0">
                <a:solidFill>
                  <a:schemeClr val="tx1"/>
                </a:solidFill>
              </a:rPr>
              <a:t>Local markets</a:t>
            </a:r>
          </a:p>
          <a:p>
            <a:pPr marL="914400" lvl="1" indent="-457200">
              <a:buFont typeface="+mj-lt"/>
              <a:buAutoNum type="arabicPeriod"/>
            </a:pPr>
            <a:r>
              <a:rPr lang="en-US" dirty="0">
                <a:solidFill>
                  <a:schemeClr val="tx1"/>
                </a:solidFill>
              </a:rPr>
              <a:t>Regional markets</a:t>
            </a:r>
          </a:p>
          <a:p>
            <a:pPr marL="914400" lvl="1" indent="-457200">
              <a:buFont typeface="+mj-lt"/>
              <a:buAutoNum type="arabicPeriod"/>
            </a:pPr>
            <a:r>
              <a:rPr lang="en-US" dirty="0">
                <a:solidFill>
                  <a:schemeClr val="tx1"/>
                </a:solidFill>
              </a:rPr>
              <a:t>OECD countries</a:t>
            </a:r>
          </a:p>
          <a:p>
            <a:pPr>
              <a:spcAft>
                <a:spcPts val="1200"/>
              </a:spcAft>
            </a:pPr>
            <a:endParaRPr lang="en-US" sz="2200" dirty="0">
              <a:solidFill>
                <a:srgbClr val="000000"/>
              </a:solidFill>
              <a:latin typeface="Calibri" panose="020F0502020204030204" pitchFamily="34" charset="0"/>
            </a:endParaRPr>
          </a:p>
          <a:p>
            <a:pPr>
              <a:spcAft>
                <a:spcPts val="1200"/>
              </a:spcAft>
            </a:pPr>
            <a:endParaRPr lang="en-US" sz="2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160884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09E0F-3899-3E82-F9B0-F34CDFD34693}"/>
              </a:ext>
            </a:extLst>
          </p:cNvPr>
          <p:cNvSpPr>
            <a:spLocks noGrp="1"/>
          </p:cNvSpPr>
          <p:nvPr>
            <p:ph type="title"/>
          </p:nvPr>
        </p:nvSpPr>
        <p:spPr/>
        <p:txBody>
          <a:bodyPr/>
          <a:lstStyle/>
          <a:p>
            <a:r>
              <a:rPr lang="en-US"/>
              <a:t>Phased Approach To Implementation</a:t>
            </a:r>
          </a:p>
        </p:txBody>
      </p:sp>
      <p:sp>
        <p:nvSpPr>
          <p:cNvPr id="4" name="Slide Number Placeholder 3">
            <a:extLst>
              <a:ext uri="{FF2B5EF4-FFF2-40B4-BE49-F238E27FC236}">
                <a16:creationId xmlns:a16="http://schemas.microsoft.com/office/drawing/2014/main" id="{21AC203A-2A36-B7CB-01C7-5E9133B4E62E}"/>
              </a:ext>
            </a:extLst>
          </p:cNvPr>
          <p:cNvSpPr>
            <a:spLocks noGrp="1"/>
          </p:cNvSpPr>
          <p:nvPr>
            <p:ph type="sldNum" sz="quarter" idx="10"/>
          </p:nvPr>
        </p:nvSpPr>
        <p:spPr/>
        <p:txBody>
          <a:bodyPr/>
          <a:lstStyle/>
          <a:p>
            <a:fld id="{1F9323C0-1099-4B1F-9E5A-97649BFEC1D9}" type="slidenum">
              <a:rPr lang="en-US" smtClean="0"/>
              <a:pPr/>
              <a:t>29</a:t>
            </a:fld>
            <a:endParaRPr lang="en-US"/>
          </a:p>
        </p:txBody>
      </p:sp>
      <p:graphicFrame>
        <p:nvGraphicFramePr>
          <p:cNvPr id="8" name="Diagram 7">
            <a:extLst>
              <a:ext uri="{FF2B5EF4-FFF2-40B4-BE49-F238E27FC236}">
                <a16:creationId xmlns:a16="http://schemas.microsoft.com/office/drawing/2014/main" id="{765F0C62-0C3A-5EDD-FB82-EBDEAFD60FF2}"/>
              </a:ext>
            </a:extLst>
          </p:cNvPr>
          <p:cNvGraphicFramePr/>
          <p:nvPr>
            <p:extLst>
              <p:ext uri="{D42A27DB-BD31-4B8C-83A1-F6EECF244321}">
                <p14:modId xmlns:p14="http://schemas.microsoft.com/office/powerpoint/2010/main" val="3028502978"/>
              </p:ext>
            </p:extLst>
          </p:nvPr>
        </p:nvGraphicFramePr>
        <p:xfrm>
          <a:off x="760396" y="1636295"/>
          <a:ext cx="10424160" cy="4502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2215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9B76F-09C2-0DFD-0628-ECEFF26228FD}"/>
              </a:ext>
            </a:extLst>
          </p:cNvPr>
          <p:cNvSpPr>
            <a:spLocks noGrp="1"/>
          </p:cNvSpPr>
          <p:nvPr>
            <p:ph type="title"/>
          </p:nvPr>
        </p:nvSpPr>
        <p:spPr/>
        <p:txBody>
          <a:bodyPr/>
          <a:lstStyle/>
          <a:p>
            <a:r>
              <a:rPr lang="en-US"/>
              <a:t>Introductions</a:t>
            </a:r>
          </a:p>
        </p:txBody>
      </p:sp>
      <p:sp>
        <p:nvSpPr>
          <p:cNvPr id="3" name="Content Placeholder 2">
            <a:extLst>
              <a:ext uri="{FF2B5EF4-FFF2-40B4-BE49-F238E27FC236}">
                <a16:creationId xmlns:a16="http://schemas.microsoft.com/office/drawing/2014/main" id="{A21C4946-1E57-1C1C-CFE2-798C779EB21B}"/>
              </a:ext>
            </a:extLst>
          </p:cNvPr>
          <p:cNvSpPr>
            <a:spLocks noGrp="1"/>
          </p:cNvSpPr>
          <p:nvPr>
            <p:ph idx="1"/>
          </p:nvPr>
        </p:nvSpPr>
        <p:spPr/>
        <p:txBody>
          <a:bodyPr/>
          <a:lstStyle/>
          <a:p>
            <a:r>
              <a:rPr lang="en-US" dirty="0">
                <a:solidFill>
                  <a:schemeClr val="tx1"/>
                </a:solidFill>
              </a:rPr>
              <a:t>Brenda Wallace – Principal, Wallace Insights</a:t>
            </a:r>
          </a:p>
          <a:p>
            <a:endParaRPr lang="en-US" dirty="0">
              <a:solidFill>
                <a:srgbClr val="FF0000"/>
              </a:solidFill>
            </a:endParaRPr>
          </a:p>
          <a:p>
            <a:r>
              <a:rPr lang="en-US" dirty="0">
                <a:solidFill>
                  <a:schemeClr val="tx1">
                    <a:lumMod val="85000"/>
                    <a:lumOff val="15000"/>
                  </a:schemeClr>
                </a:solidFill>
              </a:rPr>
              <a:t>Kelly Goyer – Director of Field Services, MMSW</a:t>
            </a:r>
          </a:p>
          <a:p>
            <a:r>
              <a:rPr lang="en-US" dirty="0">
                <a:solidFill>
                  <a:schemeClr val="tx1">
                    <a:lumMod val="85000"/>
                    <a:lumOff val="15000"/>
                  </a:schemeClr>
                </a:solidFill>
              </a:rPr>
              <a:t>Ann Danilevich – Manager of Stakeholder Relations, Western Canada</a:t>
            </a:r>
          </a:p>
          <a:p>
            <a:r>
              <a:rPr lang="en-US" dirty="0">
                <a:solidFill>
                  <a:schemeClr val="tx1">
                    <a:lumMod val="85000"/>
                    <a:lumOff val="15000"/>
                  </a:schemeClr>
                </a:solidFill>
              </a:rPr>
              <a:t>Tamara Burns – Executive Director, Western Canada</a:t>
            </a:r>
          </a:p>
          <a:p>
            <a:r>
              <a:rPr lang="en-US" dirty="0">
                <a:solidFill>
                  <a:schemeClr val="tx1">
                    <a:lumMod val="85000"/>
                    <a:lumOff val="15000"/>
                  </a:schemeClr>
                </a:solidFill>
              </a:rPr>
              <a:t>Sam Baker – Acting VP, Operations, Western Canada</a:t>
            </a:r>
          </a:p>
          <a:p>
            <a:r>
              <a:rPr lang="en-US" dirty="0">
                <a:solidFill>
                  <a:schemeClr val="tx1">
                    <a:lumMod val="85000"/>
                    <a:lumOff val="15000"/>
                  </a:schemeClr>
                </a:solidFill>
              </a:rPr>
              <a:t>Lyndsey Chauhan – Director, Marketing Communications, Western Canada</a:t>
            </a:r>
          </a:p>
          <a:p>
            <a:endParaRPr lang="en-US" dirty="0">
              <a:solidFill>
                <a:schemeClr val="tx1">
                  <a:lumMod val="85000"/>
                  <a:lumOff val="15000"/>
                </a:schemeClr>
              </a:solidFill>
            </a:endParaRPr>
          </a:p>
          <a:p>
            <a:r>
              <a:rPr lang="en-US" dirty="0">
                <a:solidFill>
                  <a:schemeClr val="tx1">
                    <a:lumMod val="85000"/>
                    <a:lumOff val="15000"/>
                  </a:schemeClr>
                </a:solidFill>
              </a:rPr>
              <a:t>Baljit Lalli - Chief Communications Officer, Circular Materials</a:t>
            </a:r>
          </a:p>
          <a:p>
            <a:endParaRPr lang="en-US" dirty="0">
              <a:solidFill>
                <a:schemeClr val="tx1">
                  <a:lumMod val="85000"/>
                  <a:lumOff val="15000"/>
                </a:schemeClr>
              </a:solidFill>
            </a:endParaRPr>
          </a:p>
          <a:p>
            <a:pPr lvl="1" indent="-342900">
              <a:spcBef>
                <a:spcPts val="0"/>
              </a:spcBef>
              <a:spcAft>
                <a:spcPts val="0"/>
              </a:spcAft>
              <a:buSzPts val="1000"/>
              <a:buFont typeface="Symbol" panose="05050102010706020507" pitchFamily="18" charset="2"/>
              <a:buChar char=""/>
              <a:tabLst>
                <a:tab pos="457200" algn="l"/>
              </a:tabLst>
            </a:pPr>
            <a:endParaRPr lang="en-US" sz="1800" dirty="0">
              <a:solidFill>
                <a:srgbClr val="2D2C2E"/>
              </a:solidFill>
              <a:effectLst/>
              <a:latin typeface="Arial" panose="020B060402020202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BCD62B0D-BA45-1D31-CCE6-F06D8E0097C4}"/>
              </a:ext>
            </a:extLst>
          </p:cNvPr>
          <p:cNvSpPr>
            <a:spLocks noGrp="1"/>
          </p:cNvSpPr>
          <p:nvPr>
            <p:ph type="sldNum" sz="quarter" idx="10"/>
          </p:nvPr>
        </p:nvSpPr>
        <p:spPr/>
        <p:txBody>
          <a:bodyPr/>
          <a:lstStyle/>
          <a:p>
            <a:fld id="{1F9323C0-1099-4B1F-9E5A-97649BFEC1D9}" type="slidenum">
              <a:rPr lang="en-US" smtClean="0"/>
              <a:pPr/>
              <a:t>3</a:t>
            </a:fld>
            <a:endParaRPr lang="en-US"/>
          </a:p>
        </p:txBody>
      </p:sp>
    </p:spTree>
    <p:extLst>
      <p:ext uri="{BB962C8B-B14F-4D97-AF65-F5344CB8AC3E}">
        <p14:creationId xmlns:p14="http://schemas.microsoft.com/office/powerpoint/2010/main" val="1112843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72F3B-A351-BF38-773C-1F0FD11E50AB}"/>
              </a:ext>
            </a:extLst>
          </p:cNvPr>
          <p:cNvSpPr>
            <a:spLocks noGrp="1"/>
          </p:cNvSpPr>
          <p:nvPr>
            <p:ph type="title"/>
          </p:nvPr>
        </p:nvSpPr>
        <p:spPr/>
        <p:txBody>
          <a:bodyPr/>
          <a:lstStyle/>
          <a:p>
            <a:r>
              <a:rPr lang="en-US" dirty="0"/>
              <a:t>Transition Phase 1 – </a:t>
            </a:r>
            <a:r>
              <a:rPr lang="en-US" u="sng" dirty="0"/>
              <a:t>Curbside &amp; Multi-Family</a:t>
            </a:r>
          </a:p>
        </p:txBody>
      </p:sp>
      <p:sp>
        <p:nvSpPr>
          <p:cNvPr id="4" name="Slide Number Placeholder 3">
            <a:extLst>
              <a:ext uri="{FF2B5EF4-FFF2-40B4-BE49-F238E27FC236}">
                <a16:creationId xmlns:a16="http://schemas.microsoft.com/office/drawing/2014/main" id="{F44A9546-6061-2AC6-5F08-E47712014FBE}"/>
              </a:ext>
            </a:extLst>
          </p:cNvPr>
          <p:cNvSpPr>
            <a:spLocks noGrp="1"/>
          </p:cNvSpPr>
          <p:nvPr>
            <p:ph type="sldNum" sz="quarter" idx="10"/>
          </p:nvPr>
        </p:nvSpPr>
        <p:spPr/>
        <p:txBody>
          <a:bodyPr/>
          <a:lstStyle/>
          <a:p>
            <a:fld id="{1F9323C0-1099-4B1F-9E5A-97649BFEC1D9}" type="slidenum">
              <a:rPr lang="en-US" smtClean="0"/>
              <a:pPr/>
              <a:t>30</a:t>
            </a:fld>
            <a:endParaRPr lang="en-US"/>
          </a:p>
        </p:txBody>
      </p:sp>
      <p:sp>
        <p:nvSpPr>
          <p:cNvPr id="9" name="Content Placeholder 2">
            <a:extLst>
              <a:ext uri="{FF2B5EF4-FFF2-40B4-BE49-F238E27FC236}">
                <a16:creationId xmlns:a16="http://schemas.microsoft.com/office/drawing/2014/main" id="{1C2785F5-CABE-F3E4-9B1B-9D2182490927}"/>
              </a:ext>
            </a:extLst>
          </p:cNvPr>
          <p:cNvSpPr txBox="1">
            <a:spLocks/>
          </p:cNvSpPr>
          <p:nvPr/>
        </p:nvSpPr>
        <p:spPr bwMode="auto">
          <a:xfrm>
            <a:off x="553404" y="1568468"/>
            <a:ext cx="10800396" cy="42180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90000"/>
              </a:lnSpc>
              <a:spcBef>
                <a:spcPct val="20000"/>
              </a:spcBef>
              <a:spcAft>
                <a:spcPct val="0"/>
              </a:spcAft>
              <a:buFont typeface="Arial" charset="0"/>
              <a:buChar char="•"/>
              <a:defRPr sz="2400" kern="1200">
                <a:solidFill>
                  <a:srgbClr val="404040"/>
                </a:solidFill>
                <a:latin typeface="+mn-lt"/>
                <a:ea typeface="+mn-ea"/>
                <a:cs typeface="+mn-cs"/>
              </a:defRPr>
            </a:lvl1pPr>
            <a:lvl2pPr marL="742950" indent="-285750" algn="l" rtl="0" fontAlgn="base">
              <a:lnSpc>
                <a:spcPct val="90000"/>
              </a:lnSpc>
              <a:spcBef>
                <a:spcPct val="20000"/>
              </a:spcBef>
              <a:spcAft>
                <a:spcPct val="0"/>
              </a:spcAft>
              <a:buFont typeface="Arial" charset="0"/>
              <a:buChar char="–"/>
              <a:defRPr sz="2400" kern="1200">
                <a:solidFill>
                  <a:srgbClr val="404040"/>
                </a:solidFill>
                <a:latin typeface="+mn-lt"/>
                <a:ea typeface="+mn-ea"/>
                <a:cs typeface="+mn-cs"/>
              </a:defRPr>
            </a:lvl2pPr>
            <a:lvl3pPr marL="1030288" indent="-228600" algn="l" rtl="0" fontAlgn="base">
              <a:lnSpc>
                <a:spcPct val="90000"/>
              </a:lnSpc>
              <a:spcBef>
                <a:spcPct val="20000"/>
              </a:spcBef>
              <a:spcAft>
                <a:spcPct val="0"/>
              </a:spcAft>
              <a:buFont typeface="Arial" charset="0"/>
              <a:buChar char="•"/>
              <a:tabLst/>
              <a:defRPr sz="2000" kern="1200">
                <a:solidFill>
                  <a:srgbClr val="404040"/>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rgbClr val="404040"/>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en-US" sz="2200" b="1" dirty="0">
                <a:solidFill>
                  <a:schemeClr val="tx1"/>
                </a:solidFill>
                <a:latin typeface="Calibri" panose="020F0502020204030204" pitchFamily="34" charset="0"/>
              </a:rPr>
              <a:t>Design:</a:t>
            </a:r>
          </a:p>
          <a:p>
            <a:pPr lvl="1"/>
            <a:r>
              <a:rPr lang="en-US" sz="2200" dirty="0">
                <a:solidFill>
                  <a:schemeClr val="tx1"/>
                </a:solidFill>
              </a:rPr>
              <a:t>Compile information from MMSW collectors and complete markets analysis</a:t>
            </a:r>
          </a:p>
          <a:p>
            <a:pPr lvl="1"/>
            <a:r>
              <a:rPr lang="en-US" sz="2200" dirty="0">
                <a:solidFill>
                  <a:schemeClr val="tx1"/>
                </a:solidFill>
              </a:rPr>
              <a:t>Develop collection policies and procedures, collection agreements and incentive rates</a:t>
            </a:r>
          </a:p>
          <a:p>
            <a:pPr lvl="1"/>
            <a:r>
              <a:rPr lang="en-US" sz="2200" dirty="0">
                <a:solidFill>
                  <a:schemeClr val="tx1"/>
                </a:solidFill>
              </a:rPr>
              <a:t>Design catchment area(s) and eligible communities</a:t>
            </a:r>
          </a:p>
          <a:p>
            <a:pPr lvl="1"/>
            <a:r>
              <a:rPr lang="en-US" sz="2200" dirty="0">
                <a:solidFill>
                  <a:schemeClr val="tx1"/>
                </a:solidFill>
              </a:rPr>
              <a:t>Develop procurement process and documents</a:t>
            </a:r>
          </a:p>
          <a:p>
            <a:pPr lvl="1">
              <a:spcAft>
                <a:spcPts val="1200"/>
              </a:spcAft>
            </a:pPr>
            <a:r>
              <a:rPr lang="en-US" sz="2200" dirty="0">
                <a:solidFill>
                  <a:schemeClr val="tx1"/>
                </a:solidFill>
              </a:rPr>
              <a:t>Finalize curbside/multi-family accepted material list</a:t>
            </a:r>
            <a:endParaRPr lang="en-US" sz="2200" dirty="0">
              <a:solidFill>
                <a:schemeClr val="tx1"/>
              </a:solidFill>
              <a:latin typeface="Calibri" panose="020F0502020204030204" pitchFamily="34" charset="0"/>
            </a:endParaRPr>
          </a:p>
          <a:p>
            <a:pPr>
              <a:spcAft>
                <a:spcPts val="0"/>
              </a:spcAft>
            </a:pPr>
            <a:r>
              <a:rPr lang="en-US" sz="2200" b="1" dirty="0">
                <a:solidFill>
                  <a:schemeClr val="tx1"/>
                </a:solidFill>
                <a:latin typeface="Calibri" panose="020F0502020204030204" pitchFamily="34" charset="0"/>
              </a:rPr>
              <a:t>Procurement:</a:t>
            </a:r>
          </a:p>
          <a:p>
            <a:pPr lvl="1"/>
            <a:r>
              <a:rPr lang="en-US" sz="2200" dirty="0">
                <a:solidFill>
                  <a:schemeClr val="tx1"/>
                </a:solidFill>
              </a:rPr>
              <a:t>Competitive procurement process for post-collection services</a:t>
            </a:r>
          </a:p>
          <a:p>
            <a:pPr lvl="1">
              <a:spcAft>
                <a:spcPts val="1200"/>
              </a:spcAft>
            </a:pPr>
            <a:r>
              <a:rPr lang="en-US" sz="2200" dirty="0">
                <a:solidFill>
                  <a:schemeClr val="tx1"/>
                </a:solidFill>
              </a:rPr>
              <a:t>Release of collection agreements and incentive rates to eligible communities</a:t>
            </a:r>
          </a:p>
          <a:p>
            <a:pPr>
              <a:spcAft>
                <a:spcPts val="0"/>
              </a:spcAft>
            </a:pPr>
            <a:r>
              <a:rPr lang="en-US" sz="2200" b="1" dirty="0">
                <a:solidFill>
                  <a:schemeClr val="tx1"/>
                </a:solidFill>
                <a:latin typeface="Calibri" panose="020F0502020204030204" pitchFamily="34" charset="0"/>
              </a:rPr>
              <a:t>Implementation:</a:t>
            </a:r>
          </a:p>
          <a:p>
            <a:pPr lvl="1"/>
            <a:r>
              <a:rPr lang="en-US" sz="2200" dirty="0">
                <a:solidFill>
                  <a:schemeClr val="tx1"/>
                </a:solidFill>
              </a:rPr>
              <a:t>Launch of curbside/multi-family collection with applicable communities</a:t>
            </a:r>
          </a:p>
          <a:p>
            <a:pPr>
              <a:spcAft>
                <a:spcPts val="1200"/>
              </a:spcAft>
            </a:pPr>
            <a:endParaRPr lang="en-US" sz="2200" dirty="0">
              <a:solidFill>
                <a:srgbClr val="000000"/>
              </a:solidFill>
              <a:latin typeface="Calibri" panose="020F0502020204030204" pitchFamily="34" charset="0"/>
            </a:endParaRPr>
          </a:p>
          <a:p>
            <a:pPr>
              <a:spcAft>
                <a:spcPts val="1200"/>
              </a:spcAft>
            </a:pPr>
            <a:endParaRPr lang="en-US" sz="2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966946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72F3B-A351-BF38-773C-1F0FD11E50AB}"/>
              </a:ext>
            </a:extLst>
          </p:cNvPr>
          <p:cNvSpPr>
            <a:spLocks noGrp="1"/>
          </p:cNvSpPr>
          <p:nvPr>
            <p:ph type="title"/>
          </p:nvPr>
        </p:nvSpPr>
        <p:spPr/>
        <p:txBody>
          <a:bodyPr/>
          <a:lstStyle/>
          <a:p>
            <a:r>
              <a:rPr lang="en-US" dirty="0"/>
              <a:t>Transition Phase 2 – </a:t>
            </a:r>
            <a:r>
              <a:rPr lang="en-US" u="sng" dirty="0"/>
              <a:t>Curbside &amp; Multi-Family</a:t>
            </a:r>
          </a:p>
        </p:txBody>
      </p:sp>
      <p:sp>
        <p:nvSpPr>
          <p:cNvPr id="4" name="Slide Number Placeholder 3">
            <a:extLst>
              <a:ext uri="{FF2B5EF4-FFF2-40B4-BE49-F238E27FC236}">
                <a16:creationId xmlns:a16="http://schemas.microsoft.com/office/drawing/2014/main" id="{F44A9546-6061-2AC6-5F08-E47712014FBE}"/>
              </a:ext>
            </a:extLst>
          </p:cNvPr>
          <p:cNvSpPr>
            <a:spLocks noGrp="1"/>
          </p:cNvSpPr>
          <p:nvPr>
            <p:ph type="sldNum" sz="quarter" idx="10"/>
          </p:nvPr>
        </p:nvSpPr>
        <p:spPr/>
        <p:txBody>
          <a:bodyPr/>
          <a:lstStyle/>
          <a:p>
            <a:fld id="{1F9323C0-1099-4B1F-9E5A-97649BFEC1D9}" type="slidenum">
              <a:rPr lang="en-US" smtClean="0"/>
              <a:pPr/>
              <a:t>31</a:t>
            </a:fld>
            <a:endParaRPr lang="en-US"/>
          </a:p>
        </p:txBody>
      </p:sp>
      <p:sp>
        <p:nvSpPr>
          <p:cNvPr id="9" name="Content Placeholder 2">
            <a:extLst>
              <a:ext uri="{FF2B5EF4-FFF2-40B4-BE49-F238E27FC236}">
                <a16:creationId xmlns:a16="http://schemas.microsoft.com/office/drawing/2014/main" id="{1C2785F5-CABE-F3E4-9B1B-9D2182490927}"/>
              </a:ext>
            </a:extLst>
          </p:cNvPr>
          <p:cNvSpPr txBox="1">
            <a:spLocks/>
          </p:cNvSpPr>
          <p:nvPr/>
        </p:nvSpPr>
        <p:spPr bwMode="auto">
          <a:xfrm>
            <a:off x="695802" y="1474191"/>
            <a:ext cx="10800396" cy="42180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90000"/>
              </a:lnSpc>
              <a:spcBef>
                <a:spcPct val="20000"/>
              </a:spcBef>
              <a:spcAft>
                <a:spcPct val="0"/>
              </a:spcAft>
              <a:buFont typeface="Arial" charset="0"/>
              <a:buChar char="•"/>
              <a:defRPr sz="2400" kern="1200">
                <a:solidFill>
                  <a:srgbClr val="404040"/>
                </a:solidFill>
                <a:latin typeface="+mn-lt"/>
                <a:ea typeface="+mn-ea"/>
                <a:cs typeface="+mn-cs"/>
              </a:defRPr>
            </a:lvl1pPr>
            <a:lvl2pPr marL="742950" indent="-285750" algn="l" rtl="0" fontAlgn="base">
              <a:lnSpc>
                <a:spcPct val="90000"/>
              </a:lnSpc>
              <a:spcBef>
                <a:spcPct val="20000"/>
              </a:spcBef>
              <a:spcAft>
                <a:spcPct val="0"/>
              </a:spcAft>
              <a:buFont typeface="Arial" charset="0"/>
              <a:buChar char="–"/>
              <a:defRPr sz="2400" kern="1200">
                <a:solidFill>
                  <a:srgbClr val="404040"/>
                </a:solidFill>
                <a:latin typeface="+mn-lt"/>
                <a:ea typeface="+mn-ea"/>
                <a:cs typeface="+mn-cs"/>
              </a:defRPr>
            </a:lvl2pPr>
            <a:lvl3pPr marL="1030288" indent="-228600" algn="l" rtl="0" fontAlgn="base">
              <a:lnSpc>
                <a:spcPct val="90000"/>
              </a:lnSpc>
              <a:spcBef>
                <a:spcPct val="20000"/>
              </a:spcBef>
              <a:spcAft>
                <a:spcPct val="0"/>
              </a:spcAft>
              <a:buFont typeface="Arial" charset="0"/>
              <a:buChar char="•"/>
              <a:tabLst/>
              <a:defRPr sz="2000" kern="1200">
                <a:solidFill>
                  <a:srgbClr val="404040"/>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rgbClr val="404040"/>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en-US" sz="2200" b="1" dirty="0">
                <a:solidFill>
                  <a:schemeClr val="tx1"/>
                </a:solidFill>
                <a:latin typeface="Calibri" panose="020F0502020204030204" pitchFamily="34" charset="0"/>
              </a:rPr>
              <a:t>Design:</a:t>
            </a:r>
          </a:p>
          <a:p>
            <a:pPr lvl="1"/>
            <a:r>
              <a:rPr lang="en-US" sz="2200" dirty="0">
                <a:solidFill>
                  <a:schemeClr val="tx1"/>
                </a:solidFill>
              </a:rPr>
              <a:t>Develop and consult on Curbside and Multi-Family Collection Eligibility Criteria</a:t>
            </a:r>
          </a:p>
          <a:p>
            <a:pPr lvl="1"/>
            <a:r>
              <a:rPr lang="en-US" sz="2200" dirty="0">
                <a:solidFill>
                  <a:schemeClr val="tx1"/>
                </a:solidFill>
              </a:rPr>
              <a:t>Develop procurement process for eligible curbside and multi-family communities</a:t>
            </a:r>
          </a:p>
          <a:p>
            <a:pPr lvl="1"/>
            <a:r>
              <a:rPr lang="en-US" sz="2200" dirty="0">
                <a:solidFill>
                  <a:schemeClr val="tx1"/>
                </a:solidFill>
              </a:rPr>
              <a:t>Design catchment areas, collection agreements and incentive rates</a:t>
            </a:r>
          </a:p>
          <a:p>
            <a:pPr lvl="1">
              <a:spcAft>
                <a:spcPts val="1200"/>
              </a:spcAft>
            </a:pPr>
            <a:r>
              <a:rPr lang="en-US" sz="2200" dirty="0">
                <a:solidFill>
                  <a:schemeClr val="tx1"/>
                </a:solidFill>
              </a:rPr>
              <a:t>Apply changes to accepted material list, as applicable</a:t>
            </a:r>
            <a:endParaRPr lang="en-US" sz="2200" dirty="0">
              <a:solidFill>
                <a:schemeClr val="tx1"/>
              </a:solidFill>
              <a:latin typeface="Calibri" panose="020F0502020204030204" pitchFamily="34" charset="0"/>
            </a:endParaRPr>
          </a:p>
          <a:p>
            <a:pPr>
              <a:spcAft>
                <a:spcPts val="0"/>
              </a:spcAft>
            </a:pPr>
            <a:r>
              <a:rPr lang="en-US" sz="2200" b="1" dirty="0">
                <a:solidFill>
                  <a:schemeClr val="tx1"/>
                </a:solidFill>
                <a:latin typeface="Calibri" panose="020F0502020204030204" pitchFamily="34" charset="0"/>
              </a:rPr>
              <a:t>Procurement:</a:t>
            </a:r>
          </a:p>
          <a:p>
            <a:pPr lvl="1"/>
            <a:r>
              <a:rPr lang="en-US" sz="2200" dirty="0">
                <a:solidFill>
                  <a:schemeClr val="tx1"/>
                </a:solidFill>
              </a:rPr>
              <a:t>Competitive procurement process for post-collection services</a:t>
            </a:r>
          </a:p>
          <a:p>
            <a:pPr lvl="1"/>
            <a:r>
              <a:rPr lang="en-US" sz="2200" dirty="0">
                <a:solidFill>
                  <a:schemeClr val="tx1"/>
                </a:solidFill>
              </a:rPr>
              <a:t>Competitive procurement process for collection services, as applicable</a:t>
            </a:r>
          </a:p>
          <a:p>
            <a:pPr lvl="1">
              <a:spcAft>
                <a:spcPts val="1200"/>
              </a:spcAft>
            </a:pPr>
            <a:r>
              <a:rPr lang="en-US" sz="2200" dirty="0">
                <a:solidFill>
                  <a:schemeClr val="tx1"/>
                </a:solidFill>
              </a:rPr>
              <a:t>Release of collection agreements and incentive rates to eligible communities as applicable</a:t>
            </a:r>
          </a:p>
          <a:p>
            <a:pPr>
              <a:spcAft>
                <a:spcPts val="0"/>
              </a:spcAft>
            </a:pPr>
            <a:r>
              <a:rPr lang="en-US" sz="2200" b="1" dirty="0">
                <a:solidFill>
                  <a:schemeClr val="tx1"/>
                </a:solidFill>
                <a:latin typeface="Calibri" panose="020F0502020204030204" pitchFamily="34" charset="0"/>
              </a:rPr>
              <a:t>Implementation:</a:t>
            </a:r>
          </a:p>
          <a:p>
            <a:pPr lvl="1"/>
            <a:r>
              <a:rPr lang="en-US" sz="2200" dirty="0">
                <a:solidFill>
                  <a:schemeClr val="tx1"/>
                </a:solidFill>
              </a:rPr>
              <a:t>Launch of curbside/multi-family collection with applicable communities</a:t>
            </a:r>
          </a:p>
          <a:p>
            <a:pPr>
              <a:spcAft>
                <a:spcPts val="1200"/>
              </a:spcAft>
            </a:pPr>
            <a:endParaRPr lang="en-US" sz="2200" dirty="0">
              <a:solidFill>
                <a:srgbClr val="000000"/>
              </a:solidFill>
              <a:latin typeface="Calibri" panose="020F0502020204030204" pitchFamily="34" charset="0"/>
            </a:endParaRPr>
          </a:p>
          <a:p>
            <a:pPr>
              <a:spcAft>
                <a:spcPts val="1200"/>
              </a:spcAft>
            </a:pPr>
            <a:endParaRPr lang="en-US" sz="2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585390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72F3B-A351-BF38-773C-1F0FD11E50AB}"/>
              </a:ext>
            </a:extLst>
          </p:cNvPr>
          <p:cNvSpPr>
            <a:spLocks noGrp="1"/>
          </p:cNvSpPr>
          <p:nvPr>
            <p:ph type="title"/>
          </p:nvPr>
        </p:nvSpPr>
        <p:spPr/>
        <p:txBody>
          <a:bodyPr/>
          <a:lstStyle/>
          <a:p>
            <a:r>
              <a:rPr lang="en-US" dirty="0"/>
              <a:t>Transition Phase 3 – </a:t>
            </a:r>
            <a:r>
              <a:rPr lang="en-US" u="sng" dirty="0"/>
              <a:t>Depot</a:t>
            </a:r>
          </a:p>
        </p:txBody>
      </p:sp>
      <p:sp>
        <p:nvSpPr>
          <p:cNvPr id="4" name="Slide Number Placeholder 3">
            <a:extLst>
              <a:ext uri="{FF2B5EF4-FFF2-40B4-BE49-F238E27FC236}">
                <a16:creationId xmlns:a16="http://schemas.microsoft.com/office/drawing/2014/main" id="{F44A9546-6061-2AC6-5F08-E47712014FBE}"/>
              </a:ext>
            </a:extLst>
          </p:cNvPr>
          <p:cNvSpPr>
            <a:spLocks noGrp="1"/>
          </p:cNvSpPr>
          <p:nvPr>
            <p:ph type="sldNum" sz="quarter" idx="10"/>
          </p:nvPr>
        </p:nvSpPr>
        <p:spPr/>
        <p:txBody>
          <a:bodyPr/>
          <a:lstStyle/>
          <a:p>
            <a:fld id="{1F9323C0-1099-4B1F-9E5A-97649BFEC1D9}" type="slidenum">
              <a:rPr lang="en-US" smtClean="0"/>
              <a:pPr/>
              <a:t>32</a:t>
            </a:fld>
            <a:endParaRPr lang="en-US"/>
          </a:p>
        </p:txBody>
      </p:sp>
      <p:sp>
        <p:nvSpPr>
          <p:cNvPr id="9" name="Content Placeholder 2">
            <a:extLst>
              <a:ext uri="{FF2B5EF4-FFF2-40B4-BE49-F238E27FC236}">
                <a16:creationId xmlns:a16="http://schemas.microsoft.com/office/drawing/2014/main" id="{1C2785F5-CABE-F3E4-9B1B-9D2182490927}"/>
              </a:ext>
            </a:extLst>
          </p:cNvPr>
          <p:cNvSpPr txBox="1">
            <a:spLocks/>
          </p:cNvSpPr>
          <p:nvPr/>
        </p:nvSpPr>
        <p:spPr bwMode="auto">
          <a:xfrm>
            <a:off x="575786" y="1319955"/>
            <a:ext cx="10800396" cy="42180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90000"/>
              </a:lnSpc>
              <a:spcBef>
                <a:spcPct val="20000"/>
              </a:spcBef>
              <a:spcAft>
                <a:spcPct val="0"/>
              </a:spcAft>
              <a:buFont typeface="Arial" charset="0"/>
              <a:buChar char="•"/>
              <a:defRPr sz="2400" kern="1200">
                <a:solidFill>
                  <a:srgbClr val="404040"/>
                </a:solidFill>
                <a:latin typeface="+mn-lt"/>
                <a:ea typeface="+mn-ea"/>
                <a:cs typeface="+mn-cs"/>
              </a:defRPr>
            </a:lvl1pPr>
            <a:lvl2pPr marL="742950" indent="-285750" algn="l" rtl="0" fontAlgn="base">
              <a:lnSpc>
                <a:spcPct val="90000"/>
              </a:lnSpc>
              <a:spcBef>
                <a:spcPct val="20000"/>
              </a:spcBef>
              <a:spcAft>
                <a:spcPct val="0"/>
              </a:spcAft>
              <a:buFont typeface="Arial" charset="0"/>
              <a:buChar char="–"/>
              <a:defRPr sz="2400" kern="1200">
                <a:solidFill>
                  <a:srgbClr val="404040"/>
                </a:solidFill>
                <a:latin typeface="+mn-lt"/>
                <a:ea typeface="+mn-ea"/>
                <a:cs typeface="+mn-cs"/>
              </a:defRPr>
            </a:lvl2pPr>
            <a:lvl3pPr marL="1030288" indent="-228600" algn="l" rtl="0" fontAlgn="base">
              <a:lnSpc>
                <a:spcPct val="90000"/>
              </a:lnSpc>
              <a:spcBef>
                <a:spcPct val="20000"/>
              </a:spcBef>
              <a:spcAft>
                <a:spcPct val="0"/>
              </a:spcAft>
              <a:buFont typeface="Arial" charset="0"/>
              <a:buChar char="•"/>
              <a:tabLst/>
              <a:defRPr sz="2000" kern="1200">
                <a:solidFill>
                  <a:srgbClr val="404040"/>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rgbClr val="404040"/>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en-US" sz="2200" b="1" dirty="0">
                <a:solidFill>
                  <a:schemeClr val="tx1"/>
                </a:solidFill>
                <a:latin typeface="Calibri" panose="020F0502020204030204" pitchFamily="34" charset="0"/>
              </a:rPr>
              <a:t>Design:</a:t>
            </a:r>
          </a:p>
          <a:p>
            <a:pPr lvl="1"/>
            <a:r>
              <a:rPr lang="en-US" sz="2200" dirty="0">
                <a:solidFill>
                  <a:schemeClr val="tx1"/>
                </a:solidFill>
              </a:rPr>
              <a:t>Develop and consult on Depot Collection Eligibility Criteria</a:t>
            </a:r>
          </a:p>
          <a:p>
            <a:pPr lvl="1"/>
            <a:r>
              <a:rPr lang="en-US" sz="2200" dirty="0">
                <a:solidFill>
                  <a:schemeClr val="tx1"/>
                </a:solidFill>
              </a:rPr>
              <a:t>Complete cost study on all collection channels and develop depot incentive rates</a:t>
            </a:r>
          </a:p>
          <a:p>
            <a:pPr lvl="1"/>
            <a:r>
              <a:rPr lang="en-US" sz="2200" dirty="0">
                <a:solidFill>
                  <a:schemeClr val="tx1"/>
                </a:solidFill>
              </a:rPr>
              <a:t>Complete assessment on option of MMSW providing curbside/multi-family collection directly in applicable communities </a:t>
            </a:r>
          </a:p>
          <a:p>
            <a:pPr lvl="1"/>
            <a:r>
              <a:rPr lang="en-US" sz="2200" dirty="0">
                <a:solidFill>
                  <a:schemeClr val="tx1"/>
                </a:solidFill>
              </a:rPr>
              <a:t>Develop procurement process and documents</a:t>
            </a:r>
          </a:p>
          <a:p>
            <a:pPr lvl="1">
              <a:spcAft>
                <a:spcPts val="1200"/>
              </a:spcAft>
            </a:pPr>
            <a:r>
              <a:rPr lang="en-US" sz="2200" dirty="0">
                <a:solidFill>
                  <a:schemeClr val="tx1"/>
                </a:solidFill>
              </a:rPr>
              <a:t>Finalize depot accepted material list </a:t>
            </a:r>
            <a:endParaRPr lang="en-US" sz="2200" dirty="0">
              <a:solidFill>
                <a:schemeClr val="tx1"/>
              </a:solidFill>
              <a:latin typeface="Calibri" panose="020F0502020204030204" pitchFamily="34" charset="0"/>
            </a:endParaRPr>
          </a:p>
          <a:p>
            <a:pPr>
              <a:spcAft>
                <a:spcPts val="0"/>
              </a:spcAft>
            </a:pPr>
            <a:r>
              <a:rPr lang="en-US" sz="2200" b="1" dirty="0">
                <a:solidFill>
                  <a:schemeClr val="tx1"/>
                </a:solidFill>
                <a:latin typeface="Calibri" panose="020F0502020204030204" pitchFamily="34" charset="0"/>
              </a:rPr>
              <a:t>Procurement:</a:t>
            </a:r>
          </a:p>
          <a:p>
            <a:pPr lvl="1"/>
            <a:r>
              <a:rPr lang="en-US" sz="2200" dirty="0">
                <a:solidFill>
                  <a:schemeClr val="tx1"/>
                </a:solidFill>
              </a:rPr>
              <a:t>Competitive procurement process for post-collection services</a:t>
            </a:r>
          </a:p>
          <a:p>
            <a:pPr lvl="1">
              <a:spcAft>
                <a:spcPts val="1200"/>
              </a:spcAft>
            </a:pPr>
            <a:r>
              <a:rPr lang="en-US" sz="2200" dirty="0">
                <a:solidFill>
                  <a:schemeClr val="tx1"/>
                </a:solidFill>
              </a:rPr>
              <a:t>Release of collection agreements and incentive rates to depot collectors</a:t>
            </a:r>
          </a:p>
          <a:p>
            <a:pPr>
              <a:spcAft>
                <a:spcPts val="0"/>
              </a:spcAft>
            </a:pPr>
            <a:r>
              <a:rPr lang="en-US" sz="2200" b="1" dirty="0">
                <a:solidFill>
                  <a:schemeClr val="tx1"/>
                </a:solidFill>
                <a:latin typeface="Calibri" panose="020F0502020204030204" pitchFamily="34" charset="0"/>
              </a:rPr>
              <a:t>Implementation:</a:t>
            </a:r>
          </a:p>
          <a:p>
            <a:pPr lvl="1"/>
            <a:r>
              <a:rPr lang="en-US" sz="2200" dirty="0">
                <a:solidFill>
                  <a:schemeClr val="tx1"/>
                </a:solidFill>
              </a:rPr>
              <a:t>Launch of depot collection</a:t>
            </a:r>
          </a:p>
          <a:p>
            <a:pPr lvl="1"/>
            <a:r>
              <a:rPr lang="en-US" sz="2200" dirty="0">
                <a:solidFill>
                  <a:schemeClr val="tx1"/>
                </a:solidFill>
              </a:rPr>
              <a:t>Application of updated curbside/multi-family incentive rates</a:t>
            </a:r>
          </a:p>
          <a:p>
            <a:pPr>
              <a:spcAft>
                <a:spcPts val="1200"/>
              </a:spcAft>
            </a:pPr>
            <a:endParaRPr lang="en-US" sz="2200" dirty="0">
              <a:solidFill>
                <a:srgbClr val="000000"/>
              </a:solidFill>
              <a:latin typeface="Calibri" panose="020F0502020204030204" pitchFamily="34" charset="0"/>
            </a:endParaRPr>
          </a:p>
          <a:p>
            <a:pPr>
              <a:spcAft>
                <a:spcPts val="1200"/>
              </a:spcAft>
            </a:pPr>
            <a:endParaRPr lang="en-US" sz="2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52310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675907-CFB7-CACC-4F65-E490790CEFCD}"/>
              </a:ext>
            </a:extLst>
          </p:cNvPr>
          <p:cNvSpPr>
            <a:spLocks noGrp="1"/>
          </p:cNvSpPr>
          <p:nvPr>
            <p:ph type="title"/>
          </p:nvPr>
        </p:nvSpPr>
        <p:spPr/>
        <p:txBody>
          <a:bodyPr/>
          <a:lstStyle/>
          <a:p>
            <a:r>
              <a:rPr lang="en-US"/>
              <a:t>Approach To Incentives</a:t>
            </a:r>
          </a:p>
        </p:txBody>
      </p:sp>
      <p:sp>
        <p:nvSpPr>
          <p:cNvPr id="6" name="Content Placeholder 5">
            <a:extLst>
              <a:ext uri="{FF2B5EF4-FFF2-40B4-BE49-F238E27FC236}">
                <a16:creationId xmlns:a16="http://schemas.microsoft.com/office/drawing/2014/main" id="{1D61D437-21F5-D3CB-1AD0-6D02FCA104F2}"/>
              </a:ext>
            </a:extLst>
          </p:cNvPr>
          <p:cNvSpPr>
            <a:spLocks noGrp="1"/>
          </p:cNvSpPr>
          <p:nvPr>
            <p:ph idx="1"/>
          </p:nvPr>
        </p:nvSpPr>
        <p:spPr>
          <a:xfrm>
            <a:off x="797569" y="1489834"/>
            <a:ext cx="7267644" cy="4140551"/>
          </a:xfr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CA" sz="2200" dirty="0">
                <a:solidFill>
                  <a:srgbClr val="000000"/>
                </a:solidFill>
                <a:latin typeface="Calibri" panose="020F0502020204030204" pitchFamily="34" charset="0"/>
              </a:rPr>
              <a:t>As MMSW last conducted a cost study in 2022, the study’s data will be used to guide the curbside and multi-family incentive rates for Phase 1 and 2.</a:t>
            </a:r>
            <a:endParaRPr lang="en-US" sz="2200" dirty="0">
              <a:solidFill>
                <a:srgbClr val="000000"/>
              </a:solidFill>
              <a:latin typeface="Calibri" panose="020F0502020204030204" pitchFamily="34" charset="0"/>
            </a:endParaRPr>
          </a:p>
          <a:p>
            <a:pPr>
              <a:spcAft>
                <a:spcPts val="1200"/>
              </a:spcAft>
            </a:pPr>
            <a:r>
              <a:rPr lang="en-CA" sz="2200" dirty="0">
                <a:solidFill>
                  <a:srgbClr val="000000"/>
                </a:solidFill>
                <a:latin typeface="Calibri" panose="020F0502020204030204" pitchFamily="34" charset="0"/>
              </a:rPr>
              <a:t>During the design stage of Phase 3, MMSW will conduct a cost study to develop depot incentive rates and to update the curbside and multi-family incentive rates in the current market context. </a:t>
            </a:r>
            <a:endParaRPr lang="en-US" sz="2200" dirty="0">
              <a:solidFill>
                <a:srgbClr val="000000"/>
              </a:solidFill>
              <a:latin typeface="Calibri" panose="020F0502020204030204" pitchFamily="34" charset="0"/>
            </a:endParaRPr>
          </a:p>
          <a:p>
            <a:pPr>
              <a:spcAft>
                <a:spcPts val="1200"/>
              </a:spcAft>
            </a:pPr>
            <a:r>
              <a:rPr lang="en-CA" sz="2200" dirty="0">
                <a:solidFill>
                  <a:srgbClr val="000000"/>
                </a:solidFill>
                <a:latin typeface="Calibri" panose="020F0502020204030204" pitchFamily="34" charset="0"/>
              </a:rPr>
              <a:t>Once new collection service agreements have been offered to eligible collectors, inclusive of the new financial incentives, each applicable collector must then decide whether to move forward in a service agreement with MMSW.</a:t>
            </a:r>
            <a:endParaRPr lang="en-US" sz="2200" dirty="0">
              <a:solidFill>
                <a:srgbClr val="000000"/>
              </a:solidFill>
              <a:latin typeface="Calibri" panose="020F0502020204030204" pitchFamily="34" charset="0"/>
            </a:endParaRPr>
          </a:p>
          <a:p>
            <a:pPr>
              <a:spcAft>
                <a:spcPts val="1200"/>
              </a:spcAft>
            </a:pPr>
            <a:endParaRPr lang="en-US" sz="2200" dirty="0">
              <a:solidFill>
                <a:srgbClr val="000000"/>
              </a:solidFill>
              <a:latin typeface="Calibri" panose="020F0502020204030204" pitchFamily="34" charset="0"/>
            </a:endParaRPr>
          </a:p>
          <a:p>
            <a:pPr>
              <a:spcAft>
                <a:spcPts val="1200"/>
              </a:spcAft>
            </a:pPr>
            <a:endParaRPr lang="en-US" sz="22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9907DA06-A661-9500-F92E-E772F1D82FBD}"/>
              </a:ext>
            </a:extLst>
          </p:cNvPr>
          <p:cNvSpPr>
            <a:spLocks noGrp="1"/>
          </p:cNvSpPr>
          <p:nvPr>
            <p:ph type="sldNum" sz="quarter" idx="10"/>
          </p:nvPr>
        </p:nvSpPr>
        <p:spPr/>
        <p:txBody>
          <a:bodyPr/>
          <a:lstStyle/>
          <a:p>
            <a:fld id="{1F9323C0-1099-4B1F-9E5A-97649BFEC1D9}" type="slidenum">
              <a:rPr lang="en-US" smtClean="0"/>
              <a:pPr/>
              <a:t>33</a:t>
            </a:fld>
            <a:endParaRPr lang="en-US"/>
          </a:p>
        </p:txBody>
      </p:sp>
      <p:pic>
        <p:nvPicPr>
          <p:cNvPr id="8" name="Graphic 7" descr="Handshake with solid fill">
            <a:extLst>
              <a:ext uri="{FF2B5EF4-FFF2-40B4-BE49-F238E27FC236}">
                <a16:creationId xmlns:a16="http://schemas.microsoft.com/office/drawing/2014/main" id="{36E7C855-7D9B-A875-5B7C-D45BB1596D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3564" y="2173456"/>
            <a:ext cx="3857474" cy="3857474"/>
          </a:xfrm>
          <a:prstGeom prst="rect">
            <a:avLst/>
          </a:prstGeom>
        </p:spPr>
      </p:pic>
    </p:spTree>
    <p:extLst>
      <p:ext uri="{BB962C8B-B14F-4D97-AF65-F5344CB8AC3E}">
        <p14:creationId xmlns:p14="http://schemas.microsoft.com/office/powerpoint/2010/main" val="3620999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1845B0-06E4-C703-9CA3-E1006BD102A6}"/>
              </a:ext>
            </a:extLst>
          </p:cNvPr>
          <p:cNvSpPr>
            <a:spLocks noGrp="1"/>
          </p:cNvSpPr>
          <p:nvPr>
            <p:ph sz="half" idx="1"/>
          </p:nvPr>
        </p:nvSpPr>
        <p:spPr>
          <a:xfrm>
            <a:off x="335232" y="2025972"/>
            <a:ext cx="5959690" cy="4756149"/>
          </a:xfrm>
        </p:spPr>
        <p:txBody>
          <a:bodyPr vert="horz" wrap="square" lIns="91440" tIns="45720" rIns="91440" bIns="45720" numCol="1" anchor="t" anchorCtr="0" compatLnSpc="1">
            <a:prstTxWarp prst="textNoShape">
              <a:avLst/>
            </a:prstTxWarp>
            <a:normAutofit/>
          </a:bodyPr>
          <a:lstStyle/>
          <a:p>
            <a:pPr>
              <a:spcBef>
                <a:spcPts val="0"/>
              </a:spcBef>
              <a:spcAft>
                <a:spcPts val="1200"/>
              </a:spcAft>
            </a:pPr>
            <a:r>
              <a:rPr lang="en-CA" sz="2200" dirty="0">
                <a:solidFill>
                  <a:schemeClr val="tx1"/>
                </a:solidFill>
              </a:rPr>
              <a:t>MMSW collectors will continue to receive payments in accordance with the terms of their existing agreements until:</a:t>
            </a:r>
            <a:endParaRPr lang="en-US" sz="2200" dirty="0">
              <a:solidFill>
                <a:schemeClr val="tx1"/>
              </a:solidFill>
            </a:endParaRPr>
          </a:p>
          <a:p>
            <a:pPr lvl="1">
              <a:spcBef>
                <a:spcPts val="0"/>
              </a:spcBef>
              <a:spcAft>
                <a:spcPts val="0"/>
              </a:spcAft>
            </a:pPr>
            <a:r>
              <a:rPr lang="en-CA" sz="2200" dirty="0">
                <a:solidFill>
                  <a:schemeClr val="tx1"/>
                </a:solidFill>
              </a:rPr>
              <a:t>An offer is accepted for collection services in accordance with one of the transition phases</a:t>
            </a:r>
          </a:p>
          <a:p>
            <a:pPr lvl="1">
              <a:spcBef>
                <a:spcPts val="0"/>
              </a:spcBef>
              <a:spcAft>
                <a:spcPts val="0"/>
              </a:spcAft>
            </a:pPr>
            <a:r>
              <a:rPr lang="en-CA" sz="2200" dirty="0">
                <a:solidFill>
                  <a:schemeClr val="tx1"/>
                </a:solidFill>
              </a:rPr>
              <a:t>Another organization has established a collection services agreement with MMSW to provide curbside, multi-family and/or depot collection services in the applicable community</a:t>
            </a:r>
            <a:endParaRPr lang="en-US" sz="2200" dirty="0">
              <a:solidFill>
                <a:schemeClr val="tx1"/>
              </a:solidFill>
            </a:endParaRPr>
          </a:p>
          <a:p>
            <a:pPr lvl="1">
              <a:spcBef>
                <a:spcPts val="0"/>
              </a:spcBef>
              <a:spcAft>
                <a:spcPts val="0"/>
              </a:spcAft>
            </a:pPr>
            <a:r>
              <a:rPr lang="en-CA" sz="2200" dirty="0">
                <a:solidFill>
                  <a:schemeClr val="tx1"/>
                </a:solidFill>
              </a:rPr>
              <a:t>All transition phases are completed (one year after Phase 3 Implementation)</a:t>
            </a:r>
            <a:endParaRPr lang="en-US" sz="2200" dirty="0">
              <a:solidFill>
                <a:schemeClr val="tx1"/>
              </a:solidFill>
            </a:endParaRPr>
          </a:p>
          <a:p>
            <a:pPr>
              <a:spcBef>
                <a:spcPts val="0"/>
              </a:spcBef>
              <a:spcAft>
                <a:spcPts val="1200"/>
              </a:spcAft>
            </a:pPr>
            <a:endParaRPr lang="en-US" sz="1800" dirty="0"/>
          </a:p>
        </p:txBody>
      </p:sp>
      <p:pic>
        <p:nvPicPr>
          <p:cNvPr id="6" name="Picture 5" descr="A person pushing a blue trash can&#10;&#10;Description automatically generated with low confidence">
            <a:extLst>
              <a:ext uri="{FF2B5EF4-FFF2-40B4-BE49-F238E27FC236}">
                <a16:creationId xmlns:a16="http://schemas.microsoft.com/office/drawing/2014/main" id="{AE135379-DBB8-1ACC-239E-DBA647563260}"/>
              </a:ext>
            </a:extLst>
          </p:cNvPr>
          <p:cNvPicPr>
            <a:picLocks noChangeAspect="1"/>
          </p:cNvPicPr>
          <p:nvPr/>
        </p:nvPicPr>
        <p:blipFill rotWithShape="1">
          <a:blip r:embed="rId3">
            <a:extLst>
              <a:ext uri="{28A0092B-C50C-407E-A947-70E740481C1C}">
                <a14:useLocalDpi xmlns:a14="http://schemas.microsoft.com/office/drawing/2010/main" val="0"/>
              </a:ext>
            </a:extLst>
          </a:blip>
          <a:srcRect l="5890" t="-2" r="7516" b="-2"/>
          <a:stretch/>
        </p:blipFill>
        <p:spPr>
          <a:xfrm>
            <a:off x="6681893" y="1838685"/>
            <a:ext cx="5174875" cy="3989088"/>
          </a:xfrm>
          <a:prstGeom prst="rect">
            <a:avLst/>
          </a:prstGeom>
          <a:noFill/>
        </p:spPr>
      </p:pic>
      <p:sp>
        <p:nvSpPr>
          <p:cNvPr id="2" name="Title 1">
            <a:extLst>
              <a:ext uri="{FF2B5EF4-FFF2-40B4-BE49-F238E27FC236}">
                <a16:creationId xmlns:a16="http://schemas.microsoft.com/office/drawing/2014/main" id="{ECF79568-28F0-D847-F86A-50B6B1A41F13}"/>
              </a:ext>
            </a:extLst>
          </p:cNvPr>
          <p:cNvSpPr>
            <a:spLocks noGrp="1"/>
          </p:cNvSpPr>
          <p:nvPr>
            <p:ph type="title"/>
          </p:nvPr>
        </p:nvSpPr>
        <p:spPr>
          <a:xfrm>
            <a:off x="335232" y="274638"/>
            <a:ext cx="11281504" cy="724038"/>
          </a:xfrm>
        </p:spPr>
        <p:txBody>
          <a:bodyPr anchor="b">
            <a:normAutofit/>
          </a:bodyPr>
          <a:lstStyle/>
          <a:p>
            <a:r>
              <a:rPr lang="en-US"/>
              <a:t>Non-Transitioned Collectors</a:t>
            </a:r>
          </a:p>
        </p:txBody>
      </p:sp>
      <p:sp>
        <p:nvSpPr>
          <p:cNvPr id="4" name="Slide Number Placeholder 3">
            <a:extLst>
              <a:ext uri="{FF2B5EF4-FFF2-40B4-BE49-F238E27FC236}">
                <a16:creationId xmlns:a16="http://schemas.microsoft.com/office/drawing/2014/main" id="{17AE216D-A7CF-EB77-C8C4-DB70036BA917}"/>
              </a:ext>
            </a:extLst>
          </p:cNvPr>
          <p:cNvSpPr>
            <a:spLocks noGrp="1"/>
          </p:cNvSpPr>
          <p:nvPr>
            <p:ph type="sldNum" sz="quarter" idx="10"/>
          </p:nvPr>
        </p:nvSpPr>
        <p:spPr>
          <a:xfrm>
            <a:off x="8610600" y="6356350"/>
            <a:ext cx="2743200" cy="365125"/>
          </a:xfrm>
        </p:spPr>
        <p:txBody>
          <a:bodyPr anchor="ctr">
            <a:normAutofit/>
          </a:bodyPr>
          <a:lstStyle/>
          <a:p>
            <a:pPr>
              <a:spcAft>
                <a:spcPts val="600"/>
              </a:spcAft>
            </a:pPr>
            <a:fld id="{1F9323C0-1099-4B1F-9E5A-97649BFEC1D9}" type="slidenum">
              <a:rPr lang="en-US" smtClean="0"/>
              <a:pPr>
                <a:spcAft>
                  <a:spcPts val="600"/>
                </a:spcAft>
              </a:pPr>
              <a:t>34</a:t>
            </a:fld>
            <a:endParaRPr lang="en-US"/>
          </a:p>
        </p:txBody>
      </p:sp>
    </p:spTree>
    <p:extLst>
      <p:ext uri="{BB962C8B-B14F-4D97-AF65-F5344CB8AC3E}">
        <p14:creationId xmlns:p14="http://schemas.microsoft.com/office/powerpoint/2010/main" val="1278617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09E0F-3899-3E82-F9B0-F34CDFD34693}"/>
              </a:ext>
            </a:extLst>
          </p:cNvPr>
          <p:cNvSpPr>
            <a:spLocks noGrp="1"/>
          </p:cNvSpPr>
          <p:nvPr>
            <p:ph type="title"/>
          </p:nvPr>
        </p:nvSpPr>
        <p:spPr/>
        <p:txBody>
          <a:bodyPr/>
          <a:lstStyle/>
          <a:p>
            <a:r>
              <a:rPr lang="en-US" dirty="0"/>
              <a:t>Transition Phases - Timeline</a:t>
            </a:r>
          </a:p>
        </p:txBody>
      </p:sp>
      <p:sp>
        <p:nvSpPr>
          <p:cNvPr id="4" name="Slide Number Placeholder 3">
            <a:extLst>
              <a:ext uri="{FF2B5EF4-FFF2-40B4-BE49-F238E27FC236}">
                <a16:creationId xmlns:a16="http://schemas.microsoft.com/office/drawing/2014/main" id="{21AC203A-2A36-B7CB-01C7-5E9133B4E62E}"/>
              </a:ext>
            </a:extLst>
          </p:cNvPr>
          <p:cNvSpPr>
            <a:spLocks noGrp="1"/>
          </p:cNvSpPr>
          <p:nvPr>
            <p:ph type="sldNum" sz="quarter" idx="10"/>
          </p:nvPr>
        </p:nvSpPr>
        <p:spPr/>
        <p:txBody>
          <a:bodyPr/>
          <a:lstStyle/>
          <a:p>
            <a:fld id="{1F9323C0-1099-4B1F-9E5A-97649BFEC1D9}" type="slidenum">
              <a:rPr lang="en-US" smtClean="0"/>
              <a:pPr/>
              <a:t>35</a:t>
            </a:fld>
            <a:endParaRPr lang="en-US"/>
          </a:p>
        </p:txBody>
      </p:sp>
      <p:graphicFrame>
        <p:nvGraphicFramePr>
          <p:cNvPr id="8" name="Diagram 7">
            <a:extLst>
              <a:ext uri="{FF2B5EF4-FFF2-40B4-BE49-F238E27FC236}">
                <a16:creationId xmlns:a16="http://schemas.microsoft.com/office/drawing/2014/main" id="{765F0C62-0C3A-5EDD-FB82-EBDEAFD60FF2}"/>
              </a:ext>
            </a:extLst>
          </p:cNvPr>
          <p:cNvGraphicFramePr/>
          <p:nvPr>
            <p:extLst>
              <p:ext uri="{D42A27DB-BD31-4B8C-83A1-F6EECF244321}">
                <p14:modId xmlns:p14="http://schemas.microsoft.com/office/powerpoint/2010/main" val="3603466972"/>
              </p:ext>
            </p:extLst>
          </p:nvPr>
        </p:nvGraphicFramePr>
        <p:xfrm>
          <a:off x="760396" y="1636295"/>
          <a:ext cx="10424160" cy="4502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3480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2CF20-1D9C-296E-D866-7312B4EFB427}"/>
              </a:ext>
            </a:extLst>
          </p:cNvPr>
          <p:cNvSpPr>
            <a:spLocks noGrp="1"/>
          </p:cNvSpPr>
          <p:nvPr>
            <p:ph type="title"/>
          </p:nvPr>
        </p:nvSpPr>
        <p:spPr/>
        <p:txBody>
          <a:bodyPr/>
          <a:lstStyle/>
          <a:p>
            <a:r>
              <a:rPr lang="en-US" dirty="0"/>
              <a:t>Resident Communications</a:t>
            </a:r>
          </a:p>
        </p:txBody>
      </p:sp>
      <p:sp>
        <p:nvSpPr>
          <p:cNvPr id="3" name="Content Placeholder 2">
            <a:extLst>
              <a:ext uri="{FF2B5EF4-FFF2-40B4-BE49-F238E27FC236}">
                <a16:creationId xmlns:a16="http://schemas.microsoft.com/office/drawing/2014/main" id="{7DC916BA-4AA6-6A36-0752-C73E507BCC5E}"/>
              </a:ext>
            </a:extLst>
          </p:cNvPr>
          <p:cNvSpPr>
            <a:spLocks noGrp="1"/>
          </p:cNvSpPr>
          <p:nvPr>
            <p:ph idx="1"/>
          </p:nvPr>
        </p:nvSpPr>
        <p:spPr>
          <a:xfrm>
            <a:off x="335232" y="1448737"/>
            <a:ext cx="9877171" cy="4140551"/>
          </a:xfr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en-CA" dirty="0">
                <a:solidFill>
                  <a:schemeClr val="tx1"/>
                </a:solidFill>
                <a:latin typeface="Calibri" panose="020F0502020204030204" pitchFamily="34" charset="0"/>
              </a:rPr>
              <a:t>MMSW will design and deliver an effective resident education program that supports achieving program targets by focusing on two primary objectives:</a:t>
            </a:r>
            <a:endParaRPr lang="en-US" dirty="0">
              <a:solidFill>
                <a:schemeClr val="tx1"/>
              </a:solidFill>
              <a:latin typeface="Calibri" panose="020F0502020204030204" pitchFamily="34" charset="0"/>
            </a:endParaRPr>
          </a:p>
          <a:p>
            <a:pPr lvl="1"/>
            <a:r>
              <a:rPr lang="en-CA" dirty="0">
                <a:solidFill>
                  <a:schemeClr val="tx1"/>
                </a:solidFill>
              </a:rPr>
              <a:t>Increase resident awareness of the program features and benefits</a:t>
            </a:r>
            <a:endParaRPr lang="en-US" dirty="0">
              <a:solidFill>
                <a:schemeClr val="tx1"/>
              </a:solidFill>
            </a:endParaRPr>
          </a:p>
          <a:p>
            <a:pPr lvl="1">
              <a:spcAft>
                <a:spcPts val="1200"/>
              </a:spcAft>
            </a:pPr>
            <a:r>
              <a:rPr lang="en-CA" dirty="0">
                <a:solidFill>
                  <a:schemeClr val="tx1"/>
                </a:solidFill>
              </a:rPr>
              <a:t>Engage and encourage residents to participate in the program and make informed and correct decisions concerning the preparation and management of PPP</a:t>
            </a:r>
            <a:endParaRPr lang="en-CA" dirty="0">
              <a:solidFill>
                <a:schemeClr val="tx1"/>
              </a:solidFill>
              <a:latin typeface="Calibri" panose="020F0502020204030204" pitchFamily="34" charset="0"/>
            </a:endParaRPr>
          </a:p>
          <a:p>
            <a:pPr>
              <a:spcAft>
                <a:spcPts val="1200"/>
              </a:spcAft>
            </a:pPr>
            <a:r>
              <a:rPr lang="en-CA" dirty="0">
                <a:solidFill>
                  <a:schemeClr val="tx1"/>
                </a:solidFill>
                <a:latin typeface="Calibri" panose="020F0502020204030204" pitchFamily="34" charset="0"/>
              </a:rPr>
              <a:t>Communities acting as collection service providers will retain primary responsibility for delivering resident communication strategies associated with the collection of PPP.</a:t>
            </a:r>
          </a:p>
          <a:p>
            <a:pPr>
              <a:spcAft>
                <a:spcPts val="1200"/>
              </a:spcAft>
            </a:pPr>
            <a:r>
              <a:rPr lang="en-CA" dirty="0">
                <a:solidFill>
                  <a:schemeClr val="tx1"/>
                </a:solidFill>
                <a:latin typeface="Calibri" panose="020F0502020204030204" pitchFamily="34" charset="0"/>
              </a:rPr>
              <a:t>MMSW will employ education and awareness campaigns, develop collector resources, provide resident support services and conduct research.</a:t>
            </a:r>
          </a:p>
          <a:p>
            <a:pPr>
              <a:spcAft>
                <a:spcPts val="1200"/>
              </a:spcAft>
            </a:pPr>
            <a:endParaRPr lang="en-US" sz="2200" dirty="0">
              <a:solidFill>
                <a:srgbClr val="000000"/>
              </a:solidFill>
              <a:latin typeface="Calibri" panose="020F0502020204030204" pitchFamily="34" charset="0"/>
            </a:endParaRPr>
          </a:p>
          <a:p>
            <a:pPr>
              <a:spcAft>
                <a:spcPts val="1200"/>
              </a:spcAft>
            </a:pPr>
            <a:endParaRPr lang="en-US" sz="22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4E8EF4DF-011A-3F42-7E7E-97D0684DD6E9}"/>
              </a:ext>
            </a:extLst>
          </p:cNvPr>
          <p:cNvSpPr>
            <a:spLocks noGrp="1"/>
          </p:cNvSpPr>
          <p:nvPr>
            <p:ph type="sldNum" sz="quarter" idx="10"/>
          </p:nvPr>
        </p:nvSpPr>
        <p:spPr/>
        <p:txBody>
          <a:bodyPr/>
          <a:lstStyle/>
          <a:p>
            <a:fld id="{1F9323C0-1099-4B1F-9E5A-97649BFEC1D9}" type="slidenum">
              <a:rPr lang="en-US" smtClean="0"/>
              <a:pPr/>
              <a:t>36</a:t>
            </a:fld>
            <a:endParaRPr lang="en-US"/>
          </a:p>
        </p:txBody>
      </p:sp>
    </p:spTree>
    <p:extLst>
      <p:ext uri="{BB962C8B-B14F-4D97-AF65-F5344CB8AC3E}">
        <p14:creationId xmlns:p14="http://schemas.microsoft.com/office/powerpoint/2010/main" val="889437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890D0-134D-35D6-4444-FA38409DE8F8}"/>
              </a:ext>
            </a:extLst>
          </p:cNvPr>
          <p:cNvSpPr>
            <a:spLocks noGrp="1"/>
          </p:cNvSpPr>
          <p:nvPr>
            <p:ph type="title"/>
          </p:nvPr>
        </p:nvSpPr>
        <p:spPr/>
        <p:txBody>
          <a:bodyPr/>
          <a:lstStyle/>
          <a:p>
            <a:r>
              <a:rPr lang="en-US"/>
              <a:t>Program Performance</a:t>
            </a:r>
          </a:p>
        </p:txBody>
      </p:sp>
      <p:sp>
        <p:nvSpPr>
          <p:cNvPr id="4" name="Slide Number Placeholder 3">
            <a:extLst>
              <a:ext uri="{FF2B5EF4-FFF2-40B4-BE49-F238E27FC236}">
                <a16:creationId xmlns:a16="http://schemas.microsoft.com/office/drawing/2014/main" id="{73EF892A-A41A-2608-0A9D-CCC3BA210D90}"/>
              </a:ext>
            </a:extLst>
          </p:cNvPr>
          <p:cNvSpPr>
            <a:spLocks noGrp="1"/>
          </p:cNvSpPr>
          <p:nvPr>
            <p:ph type="sldNum" sz="quarter" idx="10"/>
          </p:nvPr>
        </p:nvSpPr>
        <p:spPr/>
        <p:txBody>
          <a:bodyPr/>
          <a:lstStyle/>
          <a:p>
            <a:fld id="{1F9323C0-1099-4B1F-9E5A-97649BFEC1D9}" type="slidenum">
              <a:rPr lang="en-US" smtClean="0"/>
              <a:pPr/>
              <a:t>37</a:t>
            </a:fld>
            <a:endParaRPr lang="en-US"/>
          </a:p>
        </p:txBody>
      </p:sp>
    </p:spTree>
    <p:extLst>
      <p:ext uri="{BB962C8B-B14F-4D97-AF65-F5344CB8AC3E}">
        <p14:creationId xmlns:p14="http://schemas.microsoft.com/office/powerpoint/2010/main" val="4230700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C01D-4CFF-DFF4-EC28-37388D686967}"/>
              </a:ext>
            </a:extLst>
          </p:cNvPr>
          <p:cNvSpPr>
            <a:spLocks noGrp="1"/>
          </p:cNvSpPr>
          <p:nvPr>
            <p:ph type="title"/>
          </p:nvPr>
        </p:nvSpPr>
        <p:spPr/>
        <p:txBody>
          <a:bodyPr/>
          <a:lstStyle/>
          <a:p>
            <a:r>
              <a:rPr lang="en-US"/>
              <a:t>Waste Management Hierarchy</a:t>
            </a:r>
          </a:p>
        </p:txBody>
      </p:sp>
      <p:sp>
        <p:nvSpPr>
          <p:cNvPr id="3" name="Content Placeholder 2">
            <a:extLst>
              <a:ext uri="{FF2B5EF4-FFF2-40B4-BE49-F238E27FC236}">
                <a16:creationId xmlns:a16="http://schemas.microsoft.com/office/drawing/2014/main" id="{CCBF1A2E-EB52-0959-BA7E-00B736E9E6D1}"/>
              </a:ext>
            </a:extLst>
          </p:cNvPr>
          <p:cNvSpPr>
            <a:spLocks noGrp="1"/>
          </p:cNvSpPr>
          <p:nvPr>
            <p:ph idx="1"/>
          </p:nvPr>
        </p:nvSpPr>
        <p:spPr>
          <a:xfrm>
            <a:off x="335232" y="1448737"/>
            <a:ext cx="8173501" cy="4140551"/>
          </a:xfrm>
        </p:spPr>
        <p:txBody>
          <a:bodyPr/>
          <a:lstStyle/>
          <a:p>
            <a:pPr>
              <a:spcBef>
                <a:spcPts val="0"/>
              </a:spcBef>
              <a:spcAft>
                <a:spcPts val="1200"/>
              </a:spcAft>
            </a:pPr>
            <a:r>
              <a:rPr lang="en-CA" sz="2300" dirty="0">
                <a:effectLst/>
                <a:latin typeface="Calibri" panose="020F0502020204030204" pitchFamily="34" charset="0"/>
                <a:ea typeface="Times New Roman" panose="02020603050405020304" pitchFamily="18" charset="0"/>
                <a:cs typeface="Times New Roman" panose="02020603050405020304" pitchFamily="18" charset="0"/>
              </a:rPr>
              <a:t>MMSW will seek to manage PPP in accordance with the Waste Management Hierarchy:</a:t>
            </a:r>
            <a:endParaRPr lang="en-US" sz="2300" dirty="0">
              <a:effectLst/>
              <a:latin typeface="Calibri" panose="020F0502020204030204" pitchFamily="34" charset="0"/>
              <a:ea typeface="Times New Roman" panose="02020603050405020304" pitchFamily="18" charset="0"/>
              <a:cs typeface="Times New Roman" panose="02020603050405020304" pitchFamily="18" charset="0"/>
            </a:endParaRPr>
          </a:p>
          <a:p>
            <a:pPr lvl="1">
              <a:spcBef>
                <a:spcPts val="0"/>
              </a:spcBef>
              <a:spcAft>
                <a:spcPts val="0"/>
              </a:spcAft>
            </a:pPr>
            <a:r>
              <a:rPr lang="en-CA" sz="2300" dirty="0">
                <a:effectLst/>
                <a:latin typeface="Calibri" panose="020F0502020204030204" pitchFamily="34" charset="0"/>
                <a:ea typeface="Times New Roman" panose="02020603050405020304" pitchFamily="18" charset="0"/>
                <a:cs typeface="Times New Roman" panose="02020603050405020304" pitchFamily="18" charset="0"/>
              </a:rPr>
              <a:t>Reduce the environmental impact of producing the product by eliminating toxic components and increasing energy and resource efficiency</a:t>
            </a:r>
            <a:endParaRPr lang="en-US" sz="2300" dirty="0">
              <a:effectLst/>
              <a:latin typeface="Calibri" panose="020F0502020204030204" pitchFamily="34" charset="0"/>
              <a:ea typeface="Times New Roman" panose="02020603050405020304" pitchFamily="18" charset="0"/>
              <a:cs typeface="Times New Roman" panose="02020603050405020304" pitchFamily="18" charset="0"/>
            </a:endParaRPr>
          </a:p>
          <a:p>
            <a:pPr lvl="1">
              <a:spcBef>
                <a:spcPts val="0"/>
              </a:spcBef>
              <a:spcAft>
                <a:spcPts val="0"/>
              </a:spcAft>
            </a:pPr>
            <a:r>
              <a:rPr lang="en-CA" sz="2300" dirty="0">
                <a:effectLst/>
                <a:latin typeface="Calibri" panose="020F0502020204030204" pitchFamily="34" charset="0"/>
                <a:ea typeface="Times New Roman" panose="02020603050405020304" pitchFamily="18" charset="0"/>
                <a:cs typeface="Times New Roman" panose="02020603050405020304" pitchFamily="18" charset="0"/>
              </a:rPr>
              <a:t>Redesign the product to improve reusability or recyclability</a:t>
            </a:r>
            <a:endParaRPr lang="en-US" sz="2300" dirty="0">
              <a:effectLst/>
              <a:latin typeface="Calibri" panose="020F0502020204030204" pitchFamily="34" charset="0"/>
              <a:ea typeface="Times New Roman" panose="02020603050405020304" pitchFamily="18" charset="0"/>
              <a:cs typeface="Times New Roman" panose="02020603050405020304" pitchFamily="18" charset="0"/>
            </a:endParaRPr>
          </a:p>
          <a:p>
            <a:pPr lvl="1">
              <a:spcBef>
                <a:spcPts val="0"/>
              </a:spcBef>
              <a:spcAft>
                <a:spcPts val="0"/>
              </a:spcAft>
            </a:pPr>
            <a:r>
              <a:rPr lang="en-CA" sz="2300" dirty="0">
                <a:effectLst/>
                <a:latin typeface="Calibri" panose="020F0502020204030204" pitchFamily="34" charset="0"/>
                <a:ea typeface="Times New Roman" panose="02020603050405020304" pitchFamily="18" charset="0"/>
                <a:cs typeface="Times New Roman" panose="02020603050405020304" pitchFamily="18" charset="0"/>
              </a:rPr>
              <a:t>Eliminate or reduce the generation of unused portions of a product that is consumable</a:t>
            </a:r>
            <a:endParaRPr lang="en-US" sz="2300" dirty="0">
              <a:effectLst/>
              <a:latin typeface="Calibri" panose="020F0502020204030204" pitchFamily="34" charset="0"/>
              <a:ea typeface="Times New Roman" panose="02020603050405020304" pitchFamily="18" charset="0"/>
              <a:cs typeface="Times New Roman" panose="02020603050405020304" pitchFamily="18" charset="0"/>
            </a:endParaRPr>
          </a:p>
          <a:p>
            <a:pPr lvl="1">
              <a:spcBef>
                <a:spcPts val="0"/>
              </a:spcBef>
              <a:spcAft>
                <a:spcPts val="0"/>
              </a:spcAft>
            </a:pPr>
            <a:r>
              <a:rPr lang="en-CA" sz="2300" dirty="0">
                <a:effectLst/>
                <a:latin typeface="Calibri" panose="020F0502020204030204" pitchFamily="34" charset="0"/>
                <a:ea typeface="Times New Roman" panose="02020603050405020304" pitchFamily="18" charset="0"/>
                <a:cs typeface="Times New Roman" panose="02020603050405020304" pitchFamily="18" charset="0"/>
              </a:rPr>
              <a:t>Reuse the product</a:t>
            </a:r>
            <a:endParaRPr lang="en-US" sz="2300" dirty="0">
              <a:effectLst/>
              <a:latin typeface="Calibri" panose="020F0502020204030204" pitchFamily="34" charset="0"/>
              <a:ea typeface="Times New Roman" panose="02020603050405020304" pitchFamily="18" charset="0"/>
              <a:cs typeface="Times New Roman" panose="02020603050405020304" pitchFamily="18" charset="0"/>
            </a:endParaRPr>
          </a:p>
          <a:p>
            <a:pPr lvl="1">
              <a:spcBef>
                <a:spcPts val="0"/>
              </a:spcBef>
              <a:spcAft>
                <a:spcPts val="0"/>
              </a:spcAft>
            </a:pPr>
            <a:r>
              <a:rPr lang="en-CA" sz="2300" dirty="0">
                <a:effectLst/>
                <a:latin typeface="Calibri" panose="020F0502020204030204" pitchFamily="34" charset="0"/>
                <a:ea typeface="Times New Roman" panose="02020603050405020304" pitchFamily="18" charset="0"/>
                <a:cs typeface="Times New Roman" panose="02020603050405020304" pitchFamily="18" charset="0"/>
              </a:rPr>
              <a:t>Recycle the product</a:t>
            </a:r>
            <a:endParaRPr lang="en-US" sz="2300" dirty="0">
              <a:effectLst/>
              <a:latin typeface="Calibri" panose="020F0502020204030204" pitchFamily="34" charset="0"/>
              <a:ea typeface="Times New Roman" panose="02020603050405020304" pitchFamily="18" charset="0"/>
              <a:cs typeface="Times New Roman" panose="02020603050405020304" pitchFamily="18" charset="0"/>
            </a:endParaRPr>
          </a:p>
          <a:p>
            <a:pPr lvl="1">
              <a:spcBef>
                <a:spcPts val="0"/>
              </a:spcBef>
              <a:spcAft>
                <a:spcPts val="0"/>
              </a:spcAft>
            </a:pPr>
            <a:r>
              <a:rPr lang="en-CA" sz="2300" dirty="0">
                <a:effectLst/>
                <a:latin typeface="Calibri" panose="020F0502020204030204" pitchFamily="34" charset="0"/>
                <a:ea typeface="Times New Roman" panose="02020603050405020304" pitchFamily="18" charset="0"/>
                <a:cs typeface="Times New Roman" panose="02020603050405020304" pitchFamily="18" charset="0"/>
              </a:rPr>
              <a:t>Recover material from the product</a:t>
            </a:r>
            <a:endParaRPr lang="en-US" sz="2300" dirty="0">
              <a:effectLst/>
              <a:latin typeface="Calibri" panose="020F0502020204030204" pitchFamily="34" charset="0"/>
              <a:ea typeface="Times New Roman" panose="02020603050405020304" pitchFamily="18" charset="0"/>
              <a:cs typeface="Times New Roman" panose="02020603050405020304" pitchFamily="18" charset="0"/>
            </a:endParaRPr>
          </a:p>
          <a:p>
            <a:pPr lvl="1">
              <a:spcBef>
                <a:spcPts val="0"/>
              </a:spcBef>
              <a:spcAft>
                <a:spcPts val="0"/>
              </a:spcAft>
            </a:pPr>
            <a:r>
              <a:rPr lang="en-CA" sz="2300" dirty="0">
                <a:effectLst/>
                <a:latin typeface="Calibri" panose="020F0502020204030204" pitchFamily="34" charset="0"/>
                <a:ea typeface="Times New Roman" panose="02020603050405020304" pitchFamily="18" charset="0"/>
                <a:cs typeface="Times New Roman" panose="02020603050405020304" pitchFamily="18" charset="0"/>
              </a:rPr>
              <a:t>Recovery energy from the product</a:t>
            </a:r>
          </a:p>
          <a:p>
            <a:pPr lvl="1">
              <a:spcBef>
                <a:spcPts val="0"/>
              </a:spcBef>
              <a:spcAft>
                <a:spcPts val="0"/>
              </a:spcAft>
            </a:pPr>
            <a:r>
              <a:rPr lang="en-CA" sz="2300" dirty="0">
                <a:effectLst/>
                <a:latin typeface="Calibri" panose="020F0502020204030204" pitchFamily="34" charset="0"/>
                <a:ea typeface="Times New Roman" panose="02020603050405020304" pitchFamily="18" charset="0"/>
                <a:cs typeface="Times New Roman" panose="02020603050405020304" pitchFamily="18" charset="0"/>
              </a:rPr>
              <a:t>Dispose of the waste from the product</a:t>
            </a:r>
            <a:endParaRPr lang="en-US" sz="23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300" dirty="0"/>
          </a:p>
        </p:txBody>
      </p:sp>
      <p:sp>
        <p:nvSpPr>
          <p:cNvPr id="4" name="Slide Number Placeholder 3">
            <a:extLst>
              <a:ext uri="{FF2B5EF4-FFF2-40B4-BE49-F238E27FC236}">
                <a16:creationId xmlns:a16="http://schemas.microsoft.com/office/drawing/2014/main" id="{F762C906-99D5-6FEA-F408-30C628EA2D92}"/>
              </a:ext>
            </a:extLst>
          </p:cNvPr>
          <p:cNvSpPr>
            <a:spLocks noGrp="1"/>
          </p:cNvSpPr>
          <p:nvPr>
            <p:ph type="sldNum" sz="quarter" idx="10"/>
          </p:nvPr>
        </p:nvSpPr>
        <p:spPr/>
        <p:txBody>
          <a:bodyPr/>
          <a:lstStyle/>
          <a:p>
            <a:fld id="{1F9323C0-1099-4B1F-9E5A-97649BFEC1D9}" type="slidenum">
              <a:rPr lang="en-US" smtClean="0"/>
              <a:pPr/>
              <a:t>38</a:t>
            </a:fld>
            <a:endParaRPr lang="en-US"/>
          </a:p>
        </p:txBody>
      </p:sp>
      <p:pic>
        <p:nvPicPr>
          <p:cNvPr id="6" name="Graphic 5" descr="Recycle with solid fill">
            <a:extLst>
              <a:ext uri="{FF2B5EF4-FFF2-40B4-BE49-F238E27FC236}">
                <a16:creationId xmlns:a16="http://schemas.microsoft.com/office/drawing/2014/main" id="{4720A603-6A4E-8DF9-05F9-840042EA08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0601" y="2160415"/>
            <a:ext cx="3006135" cy="3006135"/>
          </a:xfrm>
          <a:prstGeom prst="rect">
            <a:avLst/>
          </a:prstGeom>
        </p:spPr>
      </p:pic>
    </p:spTree>
    <p:extLst>
      <p:ext uri="{BB962C8B-B14F-4D97-AF65-F5344CB8AC3E}">
        <p14:creationId xmlns:p14="http://schemas.microsoft.com/office/powerpoint/2010/main" val="3770574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5E131-EEEC-BDF8-DC6D-E1F8AAA8B32C}"/>
              </a:ext>
            </a:extLst>
          </p:cNvPr>
          <p:cNvSpPr>
            <a:spLocks noGrp="1"/>
          </p:cNvSpPr>
          <p:nvPr>
            <p:ph type="title"/>
          </p:nvPr>
        </p:nvSpPr>
        <p:spPr/>
        <p:txBody>
          <a:bodyPr/>
          <a:lstStyle/>
          <a:p>
            <a:r>
              <a:rPr lang="en-US" dirty="0"/>
              <a:t>Performance Targets</a:t>
            </a:r>
          </a:p>
        </p:txBody>
      </p:sp>
      <p:sp>
        <p:nvSpPr>
          <p:cNvPr id="3" name="Content Placeholder 2">
            <a:extLst>
              <a:ext uri="{FF2B5EF4-FFF2-40B4-BE49-F238E27FC236}">
                <a16:creationId xmlns:a16="http://schemas.microsoft.com/office/drawing/2014/main" id="{2BC5FBD5-5DB7-6EB0-3091-ADEFE98F86EC}"/>
              </a:ext>
            </a:extLst>
          </p:cNvPr>
          <p:cNvSpPr>
            <a:spLocks noGrp="1"/>
          </p:cNvSpPr>
          <p:nvPr>
            <p:ph idx="1"/>
          </p:nvPr>
        </p:nvSpPr>
        <p:spPr>
          <a:xfrm>
            <a:off x="1114878" y="1787395"/>
            <a:ext cx="6007816" cy="4140551"/>
          </a:xfr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CA" dirty="0">
                <a:solidFill>
                  <a:schemeClr val="tx1"/>
                </a:solidFill>
                <a:latin typeface="Calibri" panose="020F0502020204030204" pitchFamily="34" charset="0"/>
              </a:rPr>
              <a:t>During the transition phases, MMSW will seek to maintain an overall program collection rate of </a:t>
            </a:r>
            <a:r>
              <a:rPr lang="en-CA" b="1" dirty="0">
                <a:solidFill>
                  <a:schemeClr val="tx1"/>
                </a:solidFill>
                <a:latin typeface="Calibri" panose="020F0502020204030204" pitchFamily="34" charset="0"/>
              </a:rPr>
              <a:t>72.5%</a:t>
            </a:r>
            <a:r>
              <a:rPr lang="en-CA" dirty="0">
                <a:solidFill>
                  <a:schemeClr val="tx1"/>
                </a:solidFill>
                <a:latin typeface="Calibri" panose="020F0502020204030204" pitchFamily="34" charset="0"/>
              </a:rPr>
              <a:t>. </a:t>
            </a:r>
          </a:p>
          <a:p>
            <a:pPr>
              <a:spcAft>
                <a:spcPts val="0"/>
              </a:spcAft>
            </a:pPr>
            <a:r>
              <a:rPr lang="en-CA" dirty="0">
                <a:solidFill>
                  <a:schemeClr val="tx1"/>
                </a:solidFill>
                <a:latin typeface="Calibri" panose="020F0502020204030204" pitchFamily="34" charset="0"/>
              </a:rPr>
              <a:t>Upon completion of Phase 3, MMSW will propose and consult on targets for:</a:t>
            </a:r>
            <a:endParaRPr lang="en-US" dirty="0">
              <a:solidFill>
                <a:schemeClr val="tx1"/>
              </a:solidFill>
              <a:latin typeface="Calibri" panose="020F0502020204030204" pitchFamily="34" charset="0"/>
            </a:endParaRPr>
          </a:p>
          <a:p>
            <a:pPr lvl="1"/>
            <a:r>
              <a:rPr lang="en-CA" dirty="0">
                <a:solidFill>
                  <a:schemeClr val="tx1"/>
                </a:solidFill>
              </a:rPr>
              <a:t>Overall program recycling rate</a:t>
            </a:r>
            <a:endParaRPr lang="en-US" dirty="0">
              <a:solidFill>
                <a:schemeClr val="tx1"/>
              </a:solidFill>
            </a:endParaRPr>
          </a:p>
          <a:p>
            <a:pPr lvl="1"/>
            <a:r>
              <a:rPr lang="en-CA" dirty="0">
                <a:solidFill>
                  <a:schemeClr val="tx1"/>
                </a:solidFill>
              </a:rPr>
              <a:t>Overall program diversion rate</a:t>
            </a:r>
            <a:endParaRPr lang="en-US" dirty="0">
              <a:solidFill>
                <a:schemeClr val="tx1"/>
              </a:solidFill>
            </a:endParaRPr>
          </a:p>
          <a:p>
            <a:pPr lvl="1"/>
            <a:r>
              <a:rPr lang="en-CA" dirty="0">
                <a:solidFill>
                  <a:schemeClr val="tx1"/>
                </a:solidFill>
              </a:rPr>
              <a:t>Recycling rate by PPP category</a:t>
            </a:r>
          </a:p>
          <a:p>
            <a:pPr lvl="1"/>
            <a:r>
              <a:rPr lang="en-CA" dirty="0">
                <a:solidFill>
                  <a:schemeClr val="tx1"/>
                </a:solidFill>
              </a:rPr>
              <a:t>Diversion rate by PPP category</a:t>
            </a:r>
            <a:endParaRPr lang="en-US" dirty="0">
              <a:solidFill>
                <a:schemeClr val="tx1"/>
              </a:solidFill>
            </a:endParaRPr>
          </a:p>
          <a:p>
            <a:pPr>
              <a:spcAft>
                <a:spcPts val="1200"/>
              </a:spcAft>
            </a:pPr>
            <a:endParaRPr lang="en-CA" sz="2200" dirty="0">
              <a:solidFill>
                <a:srgbClr val="000000"/>
              </a:solidFill>
              <a:latin typeface="Calibri" panose="020F0502020204030204" pitchFamily="34" charset="0"/>
            </a:endParaRPr>
          </a:p>
          <a:p>
            <a:pPr>
              <a:spcAft>
                <a:spcPts val="1200"/>
              </a:spcAft>
            </a:pPr>
            <a:endParaRPr lang="en-US" sz="2200" dirty="0">
              <a:solidFill>
                <a:srgbClr val="000000"/>
              </a:solidFill>
              <a:latin typeface="Calibri" panose="020F0502020204030204" pitchFamily="34" charset="0"/>
            </a:endParaRPr>
          </a:p>
          <a:p>
            <a:pPr>
              <a:spcAft>
                <a:spcPts val="1200"/>
              </a:spcAft>
            </a:pPr>
            <a:endParaRPr lang="en-US" sz="2200" dirty="0">
              <a:solidFill>
                <a:srgbClr val="000000"/>
              </a:solidFill>
              <a:latin typeface="Calibri" panose="020F0502020204030204" pitchFamily="34" charset="0"/>
            </a:endParaRPr>
          </a:p>
          <a:p>
            <a:pPr>
              <a:spcAft>
                <a:spcPts val="1200"/>
              </a:spcAft>
            </a:pPr>
            <a:endParaRPr lang="en-US" sz="22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DAFB02C2-F7A8-2FEA-2EC3-8C2F3554F7AB}"/>
              </a:ext>
            </a:extLst>
          </p:cNvPr>
          <p:cNvSpPr>
            <a:spLocks noGrp="1"/>
          </p:cNvSpPr>
          <p:nvPr>
            <p:ph type="sldNum" sz="quarter" idx="10"/>
          </p:nvPr>
        </p:nvSpPr>
        <p:spPr/>
        <p:txBody>
          <a:bodyPr/>
          <a:lstStyle/>
          <a:p>
            <a:fld id="{1F9323C0-1099-4B1F-9E5A-97649BFEC1D9}" type="slidenum">
              <a:rPr lang="en-US" smtClean="0"/>
              <a:pPr/>
              <a:t>39</a:t>
            </a:fld>
            <a:endParaRPr lang="en-US"/>
          </a:p>
        </p:txBody>
      </p:sp>
      <p:pic>
        <p:nvPicPr>
          <p:cNvPr id="6" name="Graphic 5" descr="Checklist with solid fill">
            <a:extLst>
              <a:ext uri="{FF2B5EF4-FFF2-40B4-BE49-F238E27FC236}">
                <a16:creationId xmlns:a16="http://schemas.microsoft.com/office/drawing/2014/main" id="{0F41748C-AE9F-F505-A6DB-266B77ABBD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9292" y="1787395"/>
            <a:ext cx="3814508" cy="3814508"/>
          </a:xfrm>
          <a:prstGeom prst="rect">
            <a:avLst/>
          </a:prstGeom>
        </p:spPr>
      </p:pic>
    </p:spTree>
    <p:extLst>
      <p:ext uri="{BB962C8B-B14F-4D97-AF65-F5344CB8AC3E}">
        <p14:creationId xmlns:p14="http://schemas.microsoft.com/office/powerpoint/2010/main" val="2789094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6699F-3E4F-2929-452B-15C5A22BBE1D}"/>
              </a:ext>
            </a:extLst>
          </p:cNvPr>
          <p:cNvSpPr>
            <a:spLocks noGrp="1"/>
          </p:cNvSpPr>
          <p:nvPr>
            <p:ph type="title"/>
          </p:nvPr>
        </p:nvSpPr>
        <p:spPr/>
        <p:txBody>
          <a:bodyPr/>
          <a:lstStyle/>
          <a:p>
            <a:r>
              <a:rPr lang="en-US"/>
              <a:t>Agenda</a:t>
            </a:r>
          </a:p>
        </p:txBody>
      </p:sp>
      <p:graphicFrame>
        <p:nvGraphicFramePr>
          <p:cNvPr id="5" name="Content Placeholder 4">
            <a:extLst>
              <a:ext uri="{FF2B5EF4-FFF2-40B4-BE49-F238E27FC236}">
                <a16:creationId xmlns:a16="http://schemas.microsoft.com/office/drawing/2014/main" id="{D7BDF0C1-CCA2-1E08-F705-092A50843E06}"/>
              </a:ext>
            </a:extLst>
          </p:cNvPr>
          <p:cNvGraphicFramePr>
            <a:graphicFrameLocks noGrp="1"/>
          </p:cNvGraphicFramePr>
          <p:nvPr>
            <p:ph idx="1"/>
            <p:extLst>
              <p:ext uri="{D42A27DB-BD31-4B8C-83A1-F6EECF244321}">
                <p14:modId xmlns:p14="http://schemas.microsoft.com/office/powerpoint/2010/main" val="2126552729"/>
              </p:ext>
            </p:extLst>
          </p:nvPr>
        </p:nvGraphicFramePr>
        <p:xfrm>
          <a:off x="334963" y="1449388"/>
          <a:ext cx="11247437"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496337B-C3E8-7491-1CD5-87753EF6ACB7}"/>
              </a:ext>
            </a:extLst>
          </p:cNvPr>
          <p:cNvSpPr>
            <a:spLocks noGrp="1"/>
          </p:cNvSpPr>
          <p:nvPr>
            <p:ph type="sldNum" sz="quarter" idx="10"/>
          </p:nvPr>
        </p:nvSpPr>
        <p:spPr/>
        <p:txBody>
          <a:bodyPr/>
          <a:lstStyle/>
          <a:p>
            <a:fld id="{1F9323C0-1099-4B1F-9E5A-97649BFEC1D9}" type="slidenum">
              <a:rPr lang="en-US" smtClean="0"/>
              <a:pPr/>
              <a:t>4</a:t>
            </a:fld>
            <a:endParaRPr lang="en-US"/>
          </a:p>
        </p:txBody>
      </p:sp>
    </p:spTree>
    <p:extLst>
      <p:ext uri="{BB962C8B-B14F-4D97-AF65-F5344CB8AC3E}">
        <p14:creationId xmlns:p14="http://schemas.microsoft.com/office/powerpoint/2010/main" val="3502147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718C-705B-231B-58F6-CB38D832E525}"/>
              </a:ext>
            </a:extLst>
          </p:cNvPr>
          <p:cNvSpPr>
            <a:spLocks noGrp="1"/>
          </p:cNvSpPr>
          <p:nvPr>
            <p:ph type="title"/>
          </p:nvPr>
        </p:nvSpPr>
        <p:spPr/>
        <p:txBody>
          <a:bodyPr/>
          <a:lstStyle/>
          <a:p>
            <a:r>
              <a:rPr lang="en-US" dirty="0"/>
              <a:t>Consultation Process</a:t>
            </a:r>
          </a:p>
        </p:txBody>
      </p:sp>
      <p:sp>
        <p:nvSpPr>
          <p:cNvPr id="3" name="Content Placeholder 2">
            <a:extLst>
              <a:ext uri="{FF2B5EF4-FFF2-40B4-BE49-F238E27FC236}">
                <a16:creationId xmlns:a16="http://schemas.microsoft.com/office/drawing/2014/main" id="{E809AE26-C9F0-989C-5E78-A004A91AAF2B}"/>
              </a:ext>
            </a:extLst>
          </p:cNvPr>
          <p:cNvSpPr>
            <a:spLocks noGrp="1"/>
          </p:cNvSpPr>
          <p:nvPr>
            <p:ph idx="1"/>
          </p:nvPr>
        </p:nvSpPr>
        <p:spPr>
          <a:xfrm>
            <a:off x="510542" y="1540192"/>
            <a:ext cx="7449552" cy="4140551"/>
          </a:xfr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en-US" sz="2200" dirty="0">
                <a:solidFill>
                  <a:schemeClr val="tx1"/>
                </a:solidFill>
                <a:latin typeface="Calibri" panose="020F0502020204030204" pitchFamily="34" charset="0"/>
              </a:rPr>
              <a:t>In-person sessions:</a:t>
            </a:r>
          </a:p>
          <a:p>
            <a:pPr lvl="1"/>
            <a:r>
              <a:rPr lang="en-US" sz="2200" dirty="0">
                <a:solidFill>
                  <a:schemeClr val="tx1"/>
                </a:solidFill>
              </a:rPr>
              <a:t>Regina - June 27</a:t>
            </a:r>
          </a:p>
          <a:p>
            <a:pPr lvl="1"/>
            <a:r>
              <a:rPr lang="en-US" sz="2200" dirty="0">
                <a:solidFill>
                  <a:schemeClr val="tx1"/>
                </a:solidFill>
              </a:rPr>
              <a:t>Saskatoon - June 28</a:t>
            </a:r>
          </a:p>
          <a:p>
            <a:pPr>
              <a:spcAft>
                <a:spcPts val="0"/>
              </a:spcAft>
            </a:pPr>
            <a:endParaRPr lang="en-US" sz="2200" dirty="0">
              <a:solidFill>
                <a:schemeClr val="tx1"/>
              </a:solidFill>
              <a:latin typeface="Calibri" panose="020F0502020204030204" pitchFamily="34" charset="0"/>
            </a:endParaRPr>
          </a:p>
          <a:p>
            <a:pPr>
              <a:spcAft>
                <a:spcPts val="0"/>
              </a:spcAft>
            </a:pPr>
            <a:r>
              <a:rPr lang="en-US" sz="2200" dirty="0">
                <a:solidFill>
                  <a:schemeClr val="tx1"/>
                </a:solidFill>
                <a:latin typeface="Calibri" panose="020F0502020204030204" pitchFamily="34" charset="0"/>
              </a:rPr>
              <a:t>Virtual sessions:</a:t>
            </a:r>
          </a:p>
          <a:p>
            <a:pPr lvl="1"/>
            <a:r>
              <a:rPr lang="en-US" sz="2200" dirty="0">
                <a:solidFill>
                  <a:schemeClr val="tx1"/>
                </a:solidFill>
              </a:rPr>
              <a:t>Producers and Producer Associations - July 4</a:t>
            </a:r>
          </a:p>
          <a:p>
            <a:pPr lvl="1"/>
            <a:r>
              <a:rPr lang="en-US" sz="2200" dirty="0">
                <a:solidFill>
                  <a:schemeClr val="tx1"/>
                </a:solidFill>
              </a:rPr>
              <a:t>Local Governments and Communities - July 5</a:t>
            </a:r>
          </a:p>
          <a:p>
            <a:pPr lvl="1"/>
            <a:r>
              <a:rPr lang="en-US" sz="2200" dirty="0">
                <a:solidFill>
                  <a:schemeClr val="tx1"/>
                </a:solidFill>
              </a:rPr>
              <a:t>Waste Management Companies - July 5</a:t>
            </a:r>
          </a:p>
          <a:p>
            <a:pPr lvl="1"/>
            <a:r>
              <a:rPr lang="en-US" sz="2200" dirty="0">
                <a:solidFill>
                  <a:schemeClr val="tx1"/>
                </a:solidFill>
              </a:rPr>
              <a:t>All Stakeholder Groups - July 10</a:t>
            </a:r>
          </a:p>
          <a:p>
            <a:pPr>
              <a:spcAft>
                <a:spcPts val="1200"/>
              </a:spcAft>
            </a:pPr>
            <a:endParaRPr lang="en-US" sz="2200" dirty="0">
              <a:solidFill>
                <a:schemeClr val="tx1"/>
              </a:solidFill>
              <a:latin typeface="Calibri" panose="020F0502020204030204" pitchFamily="34" charset="0"/>
            </a:endParaRPr>
          </a:p>
          <a:p>
            <a:pPr>
              <a:spcAft>
                <a:spcPts val="1200"/>
              </a:spcAft>
            </a:pPr>
            <a:r>
              <a:rPr lang="en-US" sz="2200" dirty="0">
                <a:solidFill>
                  <a:schemeClr val="tx1"/>
                </a:solidFill>
                <a:latin typeface="Calibri" panose="020F0502020204030204" pitchFamily="34" charset="0"/>
              </a:rPr>
              <a:t>Feedback can be submitted in writing until August 13 via email to info@multimaterialsw.ca. </a:t>
            </a:r>
          </a:p>
          <a:p>
            <a:pPr>
              <a:spcAft>
                <a:spcPts val="1200"/>
              </a:spcAft>
            </a:pPr>
            <a:endParaRPr lang="en-US" sz="22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A664C9D1-C9FD-3AFC-E918-2EF8612176BA}"/>
              </a:ext>
            </a:extLst>
          </p:cNvPr>
          <p:cNvSpPr>
            <a:spLocks noGrp="1"/>
          </p:cNvSpPr>
          <p:nvPr>
            <p:ph type="sldNum" sz="quarter" idx="10"/>
          </p:nvPr>
        </p:nvSpPr>
        <p:spPr/>
        <p:txBody>
          <a:bodyPr/>
          <a:lstStyle/>
          <a:p>
            <a:fld id="{1F9323C0-1099-4B1F-9E5A-97649BFEC1D9}" type="slidenum">
              <a:rPr lang="en-US" smtClean="0"/>
              <a:pPr/>
              <a:t>40</a:t>
            </a:fld>
            <a:endParaRPr lang="en-US" dirty="0"/>
          </a:p>
        </p:txBody>
      </p:sp>
      <p:pic>
        <p:nvPicPr>
          <p:cNvPr id="6" name="Graphic 5" descr="Questions with solid fill">
            <a:extLst>
              <a:ext uri="{FF2B5EF4-FFF2-40B4-BE49-F238E27FC236}">
                <a16:creationId xmlns:a16="http://schemas.microsoft.com/office/drawing/2014/main" id="{1DA070BA-7046-4410-0DC0-4FDDD17F8A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0094" y="1797496"/>
            <a:ext cx="3520312" cy="3520312"/>
          </a:xfrm>
          <a:prstGeom prst="rect">
            <a:avLst/>
          </a:prstGeom>
        </p:spPr>
      </p:pic>
    </p:spTree>
    <p:extLst>
      <p:ext uri="{BB962C8B-B14F-4D97-AF65-F5344CB8AC3E}">
        <p14:creationId xmlns:p14="http://schemas.microsoft.com/office/powerpoint/2010/main" val="1174459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001EE9-D586-DC52-C040-6ED794E02349}"/>
              </a:ext>
            </a:extLst>
          </p:cNvPr>
          <p:cNvSpPr>
            <a:spLocks noGrp="1"/>
          </p:cNvSpPr>
          <p:nvPr>
            <p:ph type="title"/>
          </p:nvPr>
        </p:nvSpPr>
        <p:spPr/>
        <p:txBody>
          <a:bodyPr/>
          <a:lstStyle/>
          <a:p>
            <a:r>
              <a:rPr lang="en-US"/>
              <a:t>Thank You</a:t>
            </a:r>
          </a:p>
        </p:txBody>
      </p:sp>
      <p:sp>
        <p:nvSpPr>
          <p:cNvPr id="4" name="Slide Number Placeholder 3">
            <a:extLst>
              <a:ext uri="{FF2B5EF4-FFF2-40B4-BE49-F238E27FC236}">
                <a16:creationId xmlns:a16="http://schemas.microsoft.com/office/drawing/2014/main" id="{DF4EFF4A-0EE2-3510-5DC1-A44A7B25299E}"/>
              </a:ext>
            </a:extLst>
          </p:cNvPr>
          <p:cNvSpPr>
            <a:spLocks noGrp="1"/>
          </p:cNvSpPr>
          <p:nvPr>
            <p:ph type="sldNum" sz="quarter" idx="10"/>
          </p:nvPr>
        </p:nvSpPr>
        <p:spPr/>
        <p:txBody>
          <a:bodyPr/>
          <a:lstStyle/>
          <a:p>
            <a:fld id="{1F9323C0-1099-4B1F-9E5A-97649BFEC1D9}" type="slidenum">
              <a:rPr lang="en-US" smtClean="0"/>
              <a:pPr/>
              <a:t>41</a:t>
            </a:fld>
            <a:endParaRPr lang="en-US"/>
          </a:p>
        </p:txBody>
      </p:sp>
    </p:spTree>
    <p:extLst>
      <p:ext uri="{BB962C8B-B14F-4D97-AF65-F5344CB8AC3E}">
        <p14:creationId xmlns:p14="http://schemas.microsoft.com/office/powerpoint/2010/main" val="126247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7799A7-FEB1-023C-BF23-F1A070905FE9}"/>
              </a:ext>
            </a:extLst>
          </p:cNvPr>
          <p:cNvSpPr>
            <a:spLocks noGrp="1"/>
          </p:cNvSpPr>
          <p:nvPr>
            <p:ph type="title"/>
          </p:nvPr>
        </p:nvSpPr>
        <p:spPr/>
        <p:txBody>
          <a:bodyPr/>
          <a:lstStyle/>
          <a:p>
            <a:r>
              <a:rPr lang="en-US"/>
              <a:t>Background &amp; Context</a:t>
            </a:r>
          </a:p>
        </p:txBody>
      </p:sp>
      <p:sp>
        <p:nvSpPr>
          <p:cNvPr id="4" name="Slide Number Placeholder 3">
            <a:extLst>
              <a:ext uri="{FF2B5EF4-FFF2-40B4-BE49-F238E27FC236}">
                <a16:creationId xmlns:a16="http://schemas.microsoft.com/office/drawing/2014/main" id="{18E830DC-9CAD-A309-60A5-CE61B9757BF4}"/>
              </a:ext>
            </a:extLst>
          </p:cNvPr>
          <p:cNvSpPr>
            <a:spLocks noGrp="1"/>
          </p:cNvSpPr>
          <p:nvPr>
            <p:ph type="sldNum" sz="quarter" idx="10"/>
          </p:nvPr>
        </p:nvSpPr>
        <p:spPr/>
        <p:txBody>
          <a:bodyPr/>
          <a:lstStyle/>
          <a:p>
            <a:fld id="{1F9323C0-1099-4B1F-9E5A-97649BFEC1D9}" type="slidenum">
              <a:rPr lang="en-US" smtClean="0"/>
              <a:pPr/>
              <a:t>5</a:t>
            </a:fld>
            <a:endParaRPr lang="en-US"/>
          </a:p>
        </p:txBody>
      </p:sp>
    </p:spTree>
    <p:extLst>
      <p:ext uri="{BB962C8B-B14F-4D97-AF65-F5344CB8AC3E}">
        <p14:creationId xmlns:p14="http://schemas.microsoft.com/office/powerpoint/2010/main" val="1271977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36086" y="1952091"/>
            <a:ext cx="6221568" cy="3976098"/>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spcAft>
                <a:spcPts val="1200"/>
              </a:spcAft>
            </a:pPr>
            <a:r>
              <a:rPr lang="en-CA" sz="2400" dirty="0">
                <a:solidFill>
                  <a:srgbClr val="000000"/>
                </a:solidFill>
                <a:latin typeface="Calibri" panose="020F0502020204030204" pitchFamily="34" charset="0"/>
              </a:rPr>
              <a:t>Established in 2013 as a non-profit organization. </a:t>
            </a:r>
          </a:p>
          <a:p>
            <a:pPr>
              <a:lnSpc>
                <a:spcPct val="90000"/>
              </a:lnSpc>
              <a:spcAft>
                <a:spcPts val="1200"/>
              </a:spcAft>
            </a:pPr>
            <a:r>
              <a:rPr lang="en-CA" sz="2400" dirty="0">
                <a:solidFill>
                  <a:srgbClr val="000000"/>
                </a:solidFill>
                <a:latin typeface="Calibri" panose="020F0502020204030204" pitchFamily="34" charset="0"/>
              </a:rPr>
              <a:t>Formed to develop and implement a product management program for household waste packaging and paper.</a:t>
            </a:r>
          </a:p>
          <a:p>
            <a:pPr>
              <a:lnSpc>
                <a:spcPct val="90000"/>
              </a:lnSpc>
              <a:spcAft>
                <a:spcPts val="1200"/>
              </a:spcAft>
            </a:pPr>
            <a:r>
              <a:rPr lang="en-CA" sz="2400" dirty="0">
                <a:solidFill>
                  <a:srgbClr val="000000"/>
                </a:solidFill>
                <a:latin typeface="Calibri" panose="020F0502020204030204" pitchFamily="34" charset="0"/>
              </a:rPr>
              <a:t>In response to the Province of Saskatchewan’s Household Packaging and Paper Stewardship Program Regulations. </a:t>
            </a:r>
          </a:p>
          <a:p>
            <a:pPr>
              <a:lnSpc>
                <a:spcPct val="90000"/>
              </a:lnSpc>
              <a:spcAft>
                <a:spcPts val="1200"/>
              </a:spcAft>
            </a:pPr>
            <a:endParaRPr lang="en-CA" sz="2400" dirty="0">
              <a:solidFill>
                <a:srgbClr val="000000"/>
              </a:solidFill>
              <a:latin typeface="Calibri" panose="020F0502020204030204" pitchFamily="34" charset="0"/>
            </a:endParaRPr>
          </a:p>
          <a:p>
            <a:pPr>
              <a:lnSpc>
                <a:spcPct val="90000"/>
              </a:lnSpc>
              <a:spcAft>
                <a:spcPts val="1200"/>
              </a:spcAft>
            </a:pPr>
            <a:endParaRPr lang="en-CA" sz="2400" dirty="0">
              <a:solidFill>
                <a:srgbClr val="000000"/>
              </a:solidFill>
              <a:latin typeface="Calibri" panose="020F0502020204030204" pitchFamily="34" charset="0"/>
            </a:endParaRPr>
          </a:p>
          <a:p>
            <a:pPr>
              <a:lnSpc>
                <a:spcPct val="90000"/>
              </a:lnSpc>
              <a:spcAft>
                <a:spcPts val="1200"/>
              </a:spcAft>
            </a:pPr>
            <a:endParaRPr lang="en-CA" sz="2400" dirty="0">
              <a:solidFill>
                <a:srgbClr val="000000"/>
              </a:solidFill>
              <a:latin typeface="Calibri" panose="020F0502020204030204"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35839" y="2690767"/>
            <a:ext cx="4345797" cy="1795272"/>
          </a:xfrm>
        </p:spPr>
      </p:pic>
      <p:sp>
        <p:nvSpPr>
          <p:cNvPr id="4" name="Title 3"/>
          <p:cNvSpPr>
            <a:spLocks noGrp="1"/>
          </p:cNvSpPr>
          <p:nvPr>
            <p:ph type="title"/>
          </p:nvPr>
        </p:nvSpPr>
        <p:spPr/>
        <p:txBody>
          <a:bodyPr/>
          <a:lstStyle/>
          <a:p>
            <a:r>
              <a:rPr lang="en-CA"/>
              <a:t>Who We Are</a:t>
            </a:r>
            <a:endParaRPr lang="en-US"/>
          </a:p>
        </p:txBody>
      </p:sp>
    </p:spTree>
    <p:extLst>
      <p:ext uri="{BB962C8B-B14F-4D97-AF65-F5344CB8AC3E}">
        <p14:creationId xmlns:p14="http://schemas.microsoft.com/office/powerpoint/2010/main" val="148396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B857-97E5-43C8-8BEC-1FC685707238}"/>
              </a:ext>
            </a:extLst>
          </p:cNvPr>
          <p:cNvSpPr>
            <a:spLocks noGrp="1"/>
          </p:cNvSpPr>
          <p:nvPr>
            <p:ph type="title"/>
          </p:nvPr>
        </p:nvSpPr>
        <p:spPr/>
        <p:txBody>
          <a:bodyPr/>
          <a:lstStyle/>
          <a:p>
            <a:r>
              <a:rPr lang="en-US"/>
              <a:t>Overview</a:t>
            </a:r>
          </a:p>
        </p:txBody>
      </p:sp>
      <p:grpSp>
        <p:nvGrpSpPr>
          <p:cNvPr id="4" name="Group 3">
            <a:extLst>
              <a:ext uri="{FF2B5EF4-FFF2-40B4-BE49-F238E27FC236}">
                <a16:creationId xmlns:a16="http://schemas.microsoft.com/office/drawing/2014/main" id="{DE8D3EEF-ED14-02BE-22D3-129559892F79}"/>
              </a:ext>
            </a:extLst>
          </p:cNvPr>
          <p:cNvGrpSpPr/>
          <p:nvPr/>
        </p:nvGrpSpPr>
        <p:grpSpPr>
          <a:xfrm>
            <a:off x="623898" y="2476964"/>
            <a:ext cx="11232326" cy="3217381"/>
            <a:chOff x="757463" y="2107095"/>
            <a:chExt cx="11232326" cy="3217381"/>
          </a:xfrm>
        </p:grpSpPr>
        <p:sp>
          <p:nvSpPr>
            <p:cNvPr id="5" name="Content Placeholder 2">
              <a:extLst>
                <a:ext uri="{FF2B5EF4-FFF2-40B4-BE49-F238E27FC236}">
                  <a16:creationId xmlns:a16="http://schemas.microsoft.com/office/drawing/2014/main" id="{A113F2ED-A837-CB50-5318-E31CA9129675}"/>
                </a:ext>
              </a:extLst>
            </p:cNvPr>
            <p:cNvSpPr txBox="1">
              <a:spLocks/>
            </p:cNvSpPr>
            <p:nvPr/>
          </p:nvSpPr>
          <p:spPr>
            <a:xfrm>
              <a:off x="757463" y="2968868"/>
              <a:ext cx="1762800" cy="2355608"/>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base">
                <a:buNone/>
              </a:pPr>
              <a:r>
                <a:rPr lang="en-CA" sz="2400">
                  <a:solidFill>
                    <a:srgbClr val="404040"/>
                  </a:solidFill>
                </a:rPr>
                <a:t>MMSW program launch</a:t>
              </a:r>
            </a:p>
            <a:p>
              <a:pPr algn="ctr" fontAlgn="base"/>
              <a:endParaRPr lang="en-CA"/>
            </a:p>
          </p:txBody>
        </p:sp>
        <p:sp>
          <p:nvSpPr>
            <p:cNvPr id="6" name="TextBox 5">
              <a:extLst>
                <a:ext uri="{FF2B5EF4-FFF2-40B4-BE49-F238E27FC236}">
                  <a16:creationId xmlns:a16="http://schemas.microsoft.com/office/drawing/2014/main" id="{31BD0C46-1D2D-A1DC-B92C-28F385914AFD}"/>
                </a:ext>
              </a:extLst>
            </p:cNvPr>
            <p:cNvSpPr txBox="1"/>
            <p:nvPr/>
          </p:nvSpPr>
          <p:spPr>
            <a:xfrm>
              <a:off x="967148" y="2107095"/>
              <a:ext cx="2213113" cy="861774"/>
            </a:xfrm>
            <a:prstGeom prst="rect">
              <a:avLst/>
            </a:prstGeom>
            <a:noFill/>
          </p:spPr>
          <p:txBody>
            <a:bodyPr wrap="square" rtlCol="0">
              <a:spAutoFit/>
            </a:bodyPr>
            <a:lstStyle/>
            <a:p>
              <a:r>
                <a:rPr lang="en-CA" sz="5000" b="1">
                  <a:solidFill>
                    <a:srgbClr val="1F8970"/>
                  </a:solidFill>
                  <a:latin typeface="+mj-lt"/>
                </a:rPr>
                <a:t>2016</a:t>
              </a:r>
            </a:p>
          </p:txBody>
        </p:sp>
        <p:sp>
          <p:nvSpPr>
            <p:cNvPr id="7" name="TextBox 6">
              <a:extLst>
                <a:ext uri="{FF2B5EF4-FFF2-40B4-BE49-F238E27FC236}">
                  <a16:creationId xmlns:a16="http://schemas.microsoft.com/office/drawing/2014/main" id="{2945552D-285C-5E76-4188-DE18C4A60917}"/>
                </a:ext>
              </a:extLst>
            </p:cNvPr>
            <p:cNvSpPr txBox="1"/>
            <p:nvPr/>
          </p:nvSpPr>
          <p:spPr>
            <a:xfrm>
              <a:off x="3882887" y="2107095"/>
              <a:ext cx="2213113" cy="861774"/>
            </a:xfrm>
            <a:prstGeom prst="rect">
              <a:avLst/>
            </a:prstGeom>
            <a:noFill/>
          </p:spPr>
          <p:txBody>
            <a:bodyPr wrap="square" rtlCol="0">
              <a:spAutoFit/>
            </a:bodyPr>
            <a:lstStyle/>
            <a:p>
              <a:r>
                <a:rPr lang="en-CA" sz="5000" b="1">
                  <a:solidFill>
                    <a:srgbClr val="1F8970"/>
                  </a:solidFill>
                  <a:latin typeface="+mj-lt"/>
                </a:rPr>
                <a:t>540+</a:t>
              </a:r>
            </a:p>
          </p:txBody>
        </p:sp>
        <p:sp>
          <p:nvSpPr>
            <p:cNvPr id="8" name="TextBox 7">
              <a:extLst>
                <a:ext uri="{FF2B5EF4-FFF2-40B4-BE49-F238E27FC236}">
                  <a16:creationId xmlns:a16="http://schemas.microsoft.com/office/drawing/2014/main" id="{C05EF684-23D4-3352-E590-4288AC99D8AE}"/>
                </a:ext>
              </a:extLst>
            </p:cNvPr>
            <p:cNvSpPr txBox="1"/>
            <p:nvPr/>
          </p:nvSpPr>
          <p:spPr>
            <a:xfrm>
              <a:off x="6911528" y="2107095"/>
              <a:ext cx="2213113" cy="861774"/>
            </a:xfrm>
            <a:prstGeom prst="rect">
              <a:avLst/>
            </a:prstGeom>
            <a:noFill/>
          </p:spPr>
          <p:txBody>
            <a:bodyPr wrap="square" rtlCol="0">
              <a:spAutoFit/>
            </a:bodyPr>
            <a:lstStyle/>
            <a:p>
              <a:r>
                <a:rPr lang="en-CA" sz="5000" b="1">
                  <a:solidFill>
                    <a:srgbClr val="1F8970"/>
                  </a:solidFill>
                  <a:latin typeface="+mj-lt"/>
                </a:rPr>
                <a:t>75%</a:t>
              </a:r>
            </a:p>
          </p:txBody>
        </p:sp>
        <p:sp>
          <p:nvSpPr>
            <p:cNvPr id="9" name="TextBox 8">
              <a:extLst>
                <a:ext uri="{FF2B5EF4-FFF2-40B4-BE49-F238E27FC236}">
                  <a16:creationId xmlns:a16="http://schemas.microsoft.com/office/drawing/2014/main" id="{832EEF70-6C9E-93BC-1756-A1325A1136FE}"/>
                </a:ext>
              </a:extLst>
            </p:cNvPr>
            <p:cNvSpPr txBox="1"/>
            <p:nvPr/>
          </p:nvSpPr>
          <p:spPr>
            <a:xfrm>
              <a:off x="9776676" y="2107095"/>
              <a:ext cx="2213113" cy="861774"/>
            </a:xfrm>
            <a:prstGeom prst="rect">
              <a:avLst/>
            </a:prstGeom>
            <a:noFill/>
          </p:spPr>
          <p:txBody>
            <a:bodyPr wrap="square" rtlCol="0">
              <a:spAutoFit/>
            </a:bodyPr>
            <a:lstStyle/>
            <a:p>
              <a:r>
                <a:rPr lang="en-CA" sz="5000" b="1">
                  <a:solidFill>
                    <a:srgbClr val="1F8970"/>
                  </a:solidFill>
                  <a:latin typeface="+mj-lt"/>
                </a:rPr>
                <a:t>500+</a:t>
              </a:r>
            </a:p>
          </p:txBody>
        </p:sp>
        <p:sp>
          <p:nvSpPr>
            <p:cNvPr id="10" name="Content Placeholder 2">
              <a:extLst>
                <a:ext uri="{FF2B5EF4-FFF2-40B4-BE49-F238E27FC236}">
                  <a16:creationId xmlns:a16="http://schemas.microsoft.com/office/drawing/2014/main" id="{EF98C022-3407-AC38-72EC-68D3FA34C574}"/>
                </a:ext>
              </a:extLst>
            </p:cNvPr>
            <p:cNvSpPr txBox="1">
              <a:spLocks/>
            </p:cNvSpPr>
            <p:nvPr/>
          </p:nvSpPr>
          <p:spPr>
            <a:xfrm>
              <a:off x="3728888" y="2968867"/>
              <a:ext cx="1762800" cy="1831733"/>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base">
                <a:buNone/>
              </a:pPr>
              <a:r>
                <a:rPr lang="en-CA" sz="2200">
                  <a:solidFill>
                    <a:srgbClr val="404040"/>
                  </a:solidFill>
                </a:rPr>
                <a:t>Producers participate in the program</a:t>
              </a:r>
            </a:p>
          </p:txBody>
        </p:sp>
        <p:sp>
          <p:nvSpPr>
            <p:cNvPr id="11" name="Content Placeholder 2">
              <a:extLst>
                <a:ext uri="{FF2B5EF4-FFF2-40B4-BE49-F238E27FC236}">
                  <a16:creationId xmlns:a16="http://schemas.microsoft.com/office/drawing/2014/main" id="{8D3ADEA3-ED53-DE2A-8DE7-ED1F448DA537}"/>
                </a:ext>
              </a:extLst>
            </p:cNvPr>
            <p:cNvSpPr txBox="1">
              <a:spLocks/>
            </p:cNvSpPr>
            <p:nvPr/>
          </p:nvSpPr>
          <p:spPr>
            <a:xfrm>
              <a:off x="6700313" y="2969248"/>
              <a:ext cx="1762800" cy="1917078"/>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2200">
                  <a:solidFill>
                    <a:srgbClr val="404040"/>
                  </a:solidFill>
                </a:rPr>
                <a:t>Payment of net municipal costs by producers</a:t>
              </a:r>
            </a:p>
            <a:p>
              <a:pPr fontAlgn="base"/>
              <a:endParaRPr lang="en-CA"/>
            </a:p>
          </p:txBody>
        </p:sp>
        <p:sp>
          <p:nvSpPr>
            <p:cNvPr id="12" name="Content Placeholder 2">
              <a:extLst>
                <a:ext uri="{FF2B5EF4-FFF2-40B4-BE49-F238E27FC236}">
                  <a16:creationId xmlns:a16="http://schemas.microsoft.com/office/drawing/2014/main" id="{66172A15-FD07-A933-410F-DF535DB07405}"/>
                </a:ext>
              </a:extLst>
            </p:cNvPr>
            <p:cNvSpPr txBox="1">
              <a:spLocks/>
            </p:cNvSpPr>
            <p:nvPr/>
          </p:nvSpPr>
          <p:spPr>
            <a:xfrm>
              <a:off x="9533767" y="2968867"/>
              <a:ext cx="1938246" cy="2060333"/>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2200">
                  <a:solidFill>
                    <a:srgbClr val="404040"/>
                  </a:solidFill>
                </a:rPr>
                <a:t>Municipalities, First Nations communities &amp; Regional Waste Authorities</a:t>
              </a:r>
            </a:p>
            <a:p>
              <a:pPr algn="ctr" fontAlgn="base"/>
              <a:endParaRPr lang="en-CA"/>
            </a:p>
          </p:txBody>
        </p:sp>
      </p:grpSp>
    </p:spTree>
    <p:extLst>
      <p:ext uri="{BB962C8B-B14F-4D97-AF65-F5344CB8AC3E}">
        <p14:creationId xmlns:p14="http://schemas.microsoft.com/office/powerpoint/2010/main" val="105259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B857-97E5-43C8-8BEC-1FC685707238}"/>
              </a:ext>
            </a:extLst>
          </p:cNvPr>
          <p:cNvSpPr>
            <a:spLocks noGrp="1"/>
          </p:cNvSpPr>
          <p:nvPr>
            <p:ph type="title"/>
          </p:nvPr>
        </p:nvSpPr>
        <p:spPr/>
        <p:txBody>
          <a:bodyPr/>
          <a:lstStyle/>
          <a:p>
            <a:r>
              <a:rPr lang="en-US"/>
              <a:t>Highlights</a:t>
            </a:r>
          </a:p>
        </p:txBody>
      </p:sp>
      <p:grpSp>
        <p:nvGrpSpPr>
          <p:cNvPr id="3" name="Group 2">
            <a:extLst>
              <a:ext uri="{FF2B5EF4-FFF2-40B4-BE49-F238E27FC236}">
                <a16:creationId xmlns:a16="http://schemas.microsoft.com/office/drawing/2014/main" id="{E57021FF-6C9D-DBE1-6EC5-FE5423436BA5}"/>
              </a:ext>
            </a:extLst>
          </p:cNvPr>
          <p:cNvGrpSpPr/>
          <p:nvPr/>
        </p:nvGrpSpPr>
        <p:grpSpPr>
          <a:xfrm>
            <a:off x="1183023" y="2202617"/>
            <a:ext cx="10433713" cy="3944184"/>
            <a:chOff x="1183023" y="2202617"/>
            <a:chExt cx="10433713" cy="3944184"/>
          </a:xfrm>
        </p:grpSpPr>
        <p:sp>
          <p:nvSpPr>
            <p:cNvPr id="5" name="Content Placeholder 2">
              <a:extLst>
                <a:ext uri="{FF2B5EF4-FFF2-40B4-BE49-F238E27FC236}">
                  <a16:creationId xmlns:a16="http://schemas.microsoft.com/office/drawing/2014/main" id="{6514B505-53BA-3BC2-3BB8-7B64C4DEA04D}"/>
                </a:ext>
              </a:extLst>
            </p:cNvPr>
            <p:cNvSpPr txBox="1">
              <a:spLocks/>
            </p:cNvSpPr>
            <p:nvPr/>
          </p:nvSpPr>
          <p:spPr>
            <a:xfrm>
              <a:off x="1200098" y="5032341"/>
              <a:ext cx="2001898" cy="75886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base">
                <a:buNone/>
              </a:pPr>
              <a:r>
                <a:rPr lang="en-CA" sz="2200"/>
                <a:t>Access</a:t>
              </a:r>
              <a:endParaRPr lang="en-CA" sz="2200">
                <a:cs typeface="Calibri"/>
              </a:endParaRPr>
            </a:p>
            <a:p>
              <a:pPr fontAlgn="base"/>
              <a:endParaRPr lang="en-CA"/>
            </a:p>
          </p:txBody>
        </p:sp>
        <p:sp>
          <p:nvSpPr>
            <p:cNvPr id="6" name="TextBox 5">
              <a:extLst>
                <a:ext uri="{FF2B5EF4-FFF2-40B4-BE49-F238E27FC236}">
                  <a16:creationId xmlns:a16="http://schemas.microsoft.com/office/drawing/2014/main" id="{BB2761BC-535B-4EA3-27B4-CE823ACC2268}"/>
                </a:ext>
              </a:extLst>
            </p:cNvPr>
            <p:cNvSpPr txBox="1"/>
            <p:nvPr/>
          </p:nvSpPr>
          <p:spPr>
            <a:xfrm>
              <a:off x="1652798" y="4170565"/>
              <a:ext cx="2213113" cy="861774"/>
            </a:xfrm>
            <a:prstGeom prst="rect">
              <a:avLst/>
            </a:prstGeom>
            <a:noFill/>
          </p:spPr>
          <p:txBody>
            <a:bodyPr wrap="square" rtlCol="0">
              <a:spAutoFit/>
            </a:bodyPr>
            <a:lstStyle/>
            <a:p>
              <a:r>
                <a:rPr lang="en-CA" sz="5000" b="1">
                  <a:solidFill>
                    <a:srgbClr val="1F8970"/>
                  </a:solidFill>
                  <a:latin typeface="+mj-lt"/>
                </a:rPr>
                <a:t>84%</a:t>
              </a:r>
            </a:p>
          </p:txBody>
        </p:sp>
        <p:sp>
          <p:nvSpPr>
            <p:cNvPr id="7" name="TextBox 6">
              <a:extLst>
                <a:ext uri="{FF2B5EF4-FFF2-40B4-BE49-F238E27FC236}">
                  <a16:creationId xmlns:a16="http://schemas.microsoft.com/office/drawing/2014/main" id="{BC22441D-2730-71CD-E935-A379E4F450E5}"/>
                </a:ext>
              </a:extLst>
            </p:cNvPr>
            <p:cNvSpPr txBox="1"/>
            <p:nvPr/>
          </p:nvSpPr>
          <p:spPr>
            <a:xfrm>
              <a:off x="5179214" y="4170565"/>
              <a:ext cx="2496619" cy="861774"/>
            </a:xfrm>
            <a:prstGeom prst="rect">
              <a:avLst/>
            </a:prstGeom>
            <a:noFill/>
          </p:spPr>
          <p:txBody>
            <a:bodyPr wrap="square" rtlCol="0">
              <a:spAutoFit/>
            </a:bodyPr>
            <a:lstStyle/>
            <a:p>
              <a:r>
                <a:rPr lang="en-CA" sz="5000" b="1" dirty="0">
                  <a:solidFill>
                    <a:srgbClr val="1F8970"/>
                  </a:solidFill>
                  <a:latin typeface="+mj-lt"/>
                </a:rPr>
                <a:t>285,115</a:t>
              </a:r>
            </a:p>
          </p:txBody>
        </p:sp>
        <p:sp>
          <p:nvSpPr>
            <p:cNvPr id="8" name="TextBox 7">
              <a:extLst>
                <a:ext uri="{FF2B5EF4-FFF2-40B4-BE49-F238E27FC236}">
                  <a16:creationId xmlns:a16="http://schemas.microsoft.com/office/drawing/2014/main" id="{88EEEC86-4831-1AC9-1899-FBC5FCAA7EC6}"/>
                </a:ext>
              </a:extLst>
            </p:cNvPr>
            <p:cNvSpPr txBox="1"/>
            <p:nvPr/>
          </p:nvSpPr>
          <p:spPr>
            <a:xfrm>
              <a:off x="9120118" y="4170565"/>
              <a:ext cx="2496618" cy="861774"/>
            </a:xfrm>
            <a:prstGeom prst="rect">
              <a:avLst/>
            </a:prstGeom>
            <a:noFill/>
          </p:spPr>
          <p:txBody>
            <a:bodyPr wrap="square" rtlCol="0">
              <a:spAutoFit/>
            </a:bodyPr>
            <a:lstStyle/>
            <a:p>
              <a:r>
                <a:rPr lang="en-CA" sz="5000" b="1">
                  <a:solidFill>
                    <a:srgbClr val="1F8970"/>
                  </a:solidFill>
                  <a:latin typeface="+mj-lt"/>
                </a:rPr>
                <a:t>72.9 M</a:t>
              </a:r>
            </a:p>
          </p:txBody>
        </p:sp>
        <p:sp>
          <p:nvSpPr>
            <p:cNvPr id="9" name="Content Placeholder 2">
              <a:extLst>
                <a:ext uri="{FF2B5EF4-FFF2-40B4-BE49-F238E27FC236}">
                  <a16:creationId xmlns:a16="http://schemas.microsoft.com/office/drawing/2014/main" id="{B9E3644B-01FB-265A-9552-C28F0B64F4F0}"/>
                </a:ext>
              </a:extLst>
            </p:cNvPr>
            <p:cNvSpPr txBox="1">
              <a:spLocks/>
            </p:cNvSpPr>
            <p:nvPr/>
          </p:nvSpPr>
          <p:spPr>
            <a:xfrm>
              <a:off x="5396788" y="5032339"/>
              <a:ext cx="2001898" cy="101286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base">
                <a:buNone/>
              </a:pPr>
              <a:r>
                <a:rPr lang="en-CA" sz="2200"/>
                <a:t>Tonnes collected</a:t>
              </a:r>
            </a:p>
          </p:txBody>
        </p:sp>
        <p:sp>
          <p:nvSpPr>
            <p:cNvPr id="10" name="Content Placeholder 2">
              <a:extLst>
                <a:ext uri="{FF2B5EF4-FFF2-40B4-BE49-F238E27FC236}">
                  <a16:creationId xmlns:a16="http://schemas.microsoft.com/office/drawing/2014/main" id="{BB48B500-3739-A2D3-0A7E-076F81B14991}"/>
                </a:ext>
              </a:extLst>
            </p:cNvPr>
            <p:cNvSpPr txBox="1">
              <a:spLocks/>
            </p:cNvSpPr>
            <p:nvPr/>
          </p:nvSpPr>
          <p:spPr>
            <a:xfrm>
              <a:off x="9064648" y="5032341"/>
              <a:ext cx="2001898" cy="111446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base">
                <a:buNone/>
              </a:pPr>
              <a:r>
                <a:rPr lang="en-CA" sz="2200"/>
                <a:t>Payments by producers</a:t>
              </a:r>
              <a:endParaRPr lang="en-CA" sz="2200">
                <a:cs typeface="Calibri"/>
              </a:endParaRPr>
            </a:p>
            <a:p>
              <a:pPr fontAlgn="base"/>
              <a:endParaRPr lang="en-CA"/>
            </a:p>
          </p:txBody>
        </p:sp>
        <p:pic>
          <p:nvPicPr>
            <p:cNvPr id="11" name="Graphic 10" descr="House with solid fill">
              <a:extLst>
                <a:ext uri="{FF2B5EF4-FFF2-40B4-BE49-F238E27FC236}">
                  <a16:creationId xmlns:a16="http://schemas.microsoft.com/office/drawing/2014/main" id="{84C83147-228C-6FBB-75E2-9E7DFB8DBF1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83023" y="2202617"/>
              <a:ext cx="2107095" cy="2107095"/>
            </a:xfrm>
            <a:prstGeom prst="rect">
              <a:avLst/>
            </a:prstGeom>
          </p:spPr>
        </p:pic>
        <p:pic>
          <p:nvPicPr>
            <p:cNvPr id="12" name="Graphic 11" descr="Recycle with solid fill">
              <a:extLst>
                <a:ext uri="{FF2B5EF4-FFF2-40B4-BE49-F238E27FC236}">
                  <a16:creationId xmlns:a16="http://schemas.microsoft.com/office/drawing/2014/main" id="{7C0DA742-36DD-106C-35B1-65775786805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26575" y="2394948"/>
              <a:ext cx="2001898" cy="2001898"/>
            </a:xfrm>
            <a:prstGeom prst="rect">
              <a:avLst/>
            </a:prstGeom>
          </p:spPr>
        </p:pic>
        <p:pic>
          <p:nvPicPr>
            <p:cNvPr id="13" name="Graphic 12" descr="Dollar with solid fill">
              <a:extLst>
                <a:ext uri="{FF2B5EF4-FFF2-40B4-BE49-F238E27FC236}">
                  <a16:creationId xmlns:a16="http://schemas.microsoft.com/office/drawing/2014/main" id="{95418330-4107-433F-2F26-10830B506DE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236797" y="2545370"/>
              <a:ext cx="1657601" cy="1657601"/>
            </a:xfrm>
            <a:prstGeom prst="rect">
              <a:avLst/>
            </a:prstGeom>
          </p:spPr>
        </p:pic>
      </p:grpSp>
      <p:sp>
        <p:nvSpPr>
          <p:cNvPr id="14" name="Content Placeholder 2">
            <a:extLst>
              <a:ext uri="{FF2B5EF4-FFF2-40B4-BE49-F238E27FC236}">
                <a16:creationId xmlns:a16="http://schemas.microsoft.com/office/drawing/2014/main" id="{DDF38251-AD9D-D4A5-858F-97CC4D32C587}"/>
              </a:ext>
            </a:extLst>
          </p:cNvPr>
          <p:cNvSpPr txBox="1">
            <a:spLocks/>
          </p:cNvSpPr>
          <p:nvPr/>
        </p:nvSpPr>
        <p:spPr>
          <a:xfrm>
            <a:off x="1358569" y="1512513"/>
            <a:ext cx="9234830" cy="861774"/>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a:solidFill>
                  <a:srgbClr val="0B6F4E"/>
                </a:solidFill>
              </a:rPr>
              <a:t>Since program launch in 2016 until end of 2022:</a:t>
            </a:r>
          </a:p>
          <a:p>
            <a:pPr fontAlgn="base"/>
            <a:endParaRPr lang="en-CA"/>
          </a:p>
        </p:txBody>
      </p:sp>
    </p:spTree>
    <p:extLst>
      <p:ext uri="{BB962C8B-B14F-4D97-AF65-F5344CB8AC3E}">
        <p14:creationId xmlns:p14="http://schemas.microsoft.com/office/powerpoint/2010/main" val="3350872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0584F-E815-B69C-C23A-363E88927607}"/>
              </a:ext>
            </a:extLst>
          </p:cNvPr>
          <p:cNvSpPr>
            <a:spLocks noGrp="1"/>
          </p:cNvSpPr>
          <p:nvPr>
            <p:ph type="title"/>
          </p:nvPr>
        </p:nvSpPr>
        <p:spPr/>
        <p:txBody>
          <a:bodyPr/>
          <a:lstStyle/>
          <a:p>
            <a:r>
              <a:rPr lang="en-US"/>
              <a:t>Updated Regulation</a:t>
            </a:r>
          </a:p>
        </p:txBody>
      </p:sp>
      <p:sp>
        <p:nvSpPr>
          <p:cNvPr id="4" name="Slide Number Placeholder 3">
            <a:extLst>
              <a:ext uri="{FF2B5EF4-FFF2-40B4-BE49-F238E27FC236}">
                <a16:creationId xmlns:a16="http://schemas.microsoft.com/office/drawing/2014/main" id="{2BCC4274-88FD-3ECF-9172-E73F74966FCB}"/>
              </a:ext>
            </a:extLst>
          </p:cNvPr>
          <p:cNvSpPr>
            <a:spLocks noGrp="1"/>
          </p:cNvSpPr>
          <p:nvPr>
            <p:ph type="sldNum" sz="quarter" idx="10"/>
          </p:nvPr>
        </p:nvSpPr>
        <p:spPr/>
        <p:txBody>
          <a:bodyPr/>
          <a:lstStyle/>
          <a:p>
            <a:fld id="{1F9323C0-1099-4B1F-9E5A-97649BFEC1D9}" type="slidenum">
              <a:rPr lang="en-US" smtClean="0"/>
              <a:pPr/>
              <a:t>9</a:t>
            </a:fld>
            <a:endParaRPr lang="en-US"/>
          </a:p>
        </p:txBody>
      </p:sp>
    </p:spTree>
    <p:extLst>
      <p:ext uri="{BB962C8B-B14F-4D97-AF65-F5344CB8AC3E}">
        <p14:creationId xmlns:p14="http://schemas.microsoft.com/office/powerpoint/2010/main" val="16827697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c2209663-b5bb-4edf-abe6-9b170bfdc380"/>
  <p:tag name="SLIDO_EVENT_SECTION_UUID" val="7818e730-b20f-4355-af3f-a86713e9a917"/>
</p:tagLst>
</file>

<file path=ppt/theme/theme1.xml><?xml version="1.0" encoding="utf-8"?>
<a:theme xmlns:a="http://schemas.openxmlformats.org/drawingml/2006/main" name="Office Theme">
  <a:themeElements>
    <a:clrScheme name="CSSA">
      <a:dk1>
        <a:sysClr val="windowText" lastClr="000000"/>
      </a:dk1>
      <a:lt1>
        <a:sysClr val="window" lastClr="FFFFFF"/>
      </a:lt1>
      <a:dk2>
        <a:srgbClr val="1F497D"/>
      </a:dk2>
      <a:lt2>
        <a:srgbClr val="EEECE1"/>
      </a:lt2>
      <a:accent1>
        <a:srgbClr val="72A2E0"/>
      </a:accent1>
      <a:accent2>
        <a:srgbClr val="1B7DA9"/>
      </a:accent2>
      <a:accent3>
        <a:srgbClr val="7A8E11"/>
      </a:accent3>
      <a:accent4>
        <a:srgbClr val="036668"/>
      </a:accent4>
      <a:accent5>
        <a:srgbClr val="76744E"/>
      </a:accent5>
      <a:accent6>
        <a:srgbClr val="68140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MMBC">
      <a:dk1>
        <a:srgbClr val="3D3834"/>
      </a:dk1>
      <a:lt1>
        <a:sysClr val="window" lastClr="FFFFFF"/>
      </a:lt1>
      <a:dk2>
        <a:srgbClr val="007EA5"/>
      </a:dk2>
      <a:lt2>
        <a:srgbClr val="D0C6BB"/>
      </a:lt2>
      <a:accent1>
        <a:srgbClr val="007EA5"/>
      </a:accent1>
      <a:accent2>
        <a:srgbClr val="879A26"/>
      </a:accent2>
      <a:accent3>
        <a:srgbClr val="866D5D"/>
      </a:accent3>
      <a:accent4>
        <a:srgbClr val="04AFDB"/>
      </a:accent4>
      <a:accent5>
        <a:srgbClr val="B3801D"/>
      </a:accent5>
      <a:accent6>
        <a:srgbClr val="D0C6BB"/>
      </a:accent6>
      <a:hlink>
        <a:srgbClr val="04AFDB"/>
      </a:hlink>
      <a:folHlink>
        <a:srgbClr val="866D5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1c359aa-fc46-4474-b503-dce5a77669a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34D20C653AE74F8F0842699995BA47" ma:contentTypeVersion="8" ma:contentTypeDescription="Create a new document." ma:contentTypeScope="" ma:versionID="81fad4fe89afb41f3fc08395545d9342">
  <xsd:schema xmlns:xsd="http://www.w3.org/2001/XMLSchema" xmlns:xs="http://www.w3.org/2001/XMLSchema" xmlns:p="http://schemas.microsoft.com/office/2006/metadata/properties" xmlns:ns2="01c359aa-fc46-4474-b503-dce5a77669ad" targetNamespace="http://schemas.microsoft.com/office/2006/metadata/properties" ma:root="true" ma:fieldsID="757ff1cc666cd7a2232aa9e878e24e4d" ns2:_="">
    <xsd:import namespace="01c359aa-fc46-4474-b503-dce5a77669a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359aa-fc46-4474-b503-dce5a77669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fbe3ba2-d0b0-4901-9bd6-8ee59884674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E46C61-B181-4526-9CA4-B55BEC202804}">
  <ds:schemaRefs>
    <ds:schemaRef ds:uri="http://schemas.microsoft.com/office/2006/metadata/properties"/>
    <ds:schemaRef ds:uri="http://schemas.microsoft.com/office/2006/documentManagement/types"/>
    <ds:schemaRef ds:uri="http://purl.org/dc/terms/"/>
    <ds:schemaRef ds:uri="http://schemas.microsoft.com/office/infopath/2007/PartnerControls"/>
    <ds:schemaRef ds:uri="http://www.w3.org/XML/1998/namespace"/>
    <ds:schemaRef ds:uri="http://purl.org/dc/elements/1.1/"/>
    <ds:schemaRef ds:uri="http://schemas.openxmlformats.org/package/2006/metadata/core-properties"/>
    <ds:schemaRef ds:uri="01c359aa-fc46-4474-b503-dce5a77669ad"/>
    <ds:schemaRef ds:uri="http://purl.org/dc/dcmitype/"/>
  </ds:schemaRefs>
</ds:datastoreItem>
</file>

<file path=customXml/itemProps2.xml><?xml version="1.0" encoding="utf-8"?>
<ds:datastoreItem xmlns:ds="http://schemas.openxmlformats.org/officeDocument/2006/customXml" ds:itemID="{D220AA84-C609-4CC1-9E19-E013714DE266}">
  <ds:schemaRefs>
    <ds:schemaRef ds:uri="http://schemas.microsoft.com/sharepoint/v3/contenttype/forms"/>
  </ds:schemaRefs>
</ds:datastoreItem>
</file>

<file path=customXml/itemProps3.xml><?xml version="1.0" encoding="utf-8"?>
<ds:datastoreItem xmlns:ds="http://schemas.openxmlformats.org/officeDocument/2006/customXml" ds:itemID="{7FB95E18-9E30-4627-982B-16EC54325707}">
  <ds:schemaRefs>
    <ds:schemaRef ds:uri="01c359aa-fc46-4474-b503-dce5a77669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154</TotalTime>
  <Words>2310</Words>
  <Application>Microsoft Office PowerPoint</Application>
  <PresentationFormat>Widescreen</PresentationFormat>
  <Paragraphs>344</Paragraphs>
  <Slides>41</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41</vt:i4>
      </vt:variant>
    </vt:vector>
  </HeadingPairs>
  <TitlesOfParts>
    <vt:vector size="46" baseType="lpstr">
      <vt:lpstr>Arial</vt:lpstr>
      <vt:lpstr>Calibri</vt:lpstr>
      <vt:lpstr>Symbol</vt:lpstr>
      <vt:lpstr>Office Theme</vt:lpstr>
      <vt:lpstr>1_Office Theme</vt:lpstr>
      <vt:lpstr>Multi-Material Stewardship Western</vt:lpstr>
      <vt:lpstr>Welcome</vt:lpstr>
      <vt:lpstr>Introductions</vt:lpstr>
      <vt:lpstr>Agenda</vt:lpstr>
      <vt:lpstr>Background &amp; Context</vt:lpstr>
      <vt:lpstr>Who We Are</vt:lpstr>
      <vt:lpstr>Overview</vt:lpstr>
      <vt:lpstr>Highlights</vt:lpstr>
      <vt:lpstr>Updated Regulation</vt:lpstr>
      <vt:lpstr>Updated Regulations </vt:lpstr>
      <vt:lpstr>Extended Producer Responsibility</vt:lpstr>
      <vt:lpstr>Ministry Principles For Plan Development</vt:lpstr>
      <vt:lpstr>National Integration</vt:lpstr>
      <vt:lpstr>National Integration</vt:lpstr>
      <vt:lpstr>About Circular Materials</vt:lpstr>
      <vt:lpstr>Draft Program Plan Overview</vt:lpstr>
      <vt:lpstr>MMSW Program Plan</vt:lpstr>
      <vt:lpstr>Producer Responsibility Organization (PRO)</vt:lpstr>
      <vt:lpstr>Advisory Committee</vt:lpstr>
      <vt:lpstr>Producer Membership</vt:lpstr>
      <vt:lpstr>Program Financing</vt:lpstr>
      <vt:lpstr>Materials Included</vt:lpstr>
      <vt:lpstr>Program Design and Phases</vt:lpstr>
      <vt:lpstr>Supply Chain Design Principles</vt:lpstr>
      <vt:lpstr>Accepted Materials</vt:lpstr>
      <vt:lpstr>Accepted Materials</vt:lpstr>
      <vt:lpstr>Collection System</vt:lpstr>
      <vt:lpstr>Post-Collection System</vt:lpstr>
      <vt:lpstr>Phased Approach To Implementation</vt:lpstr>
      <vt:lpstr>Transition Phase 1 – Curbside &amp; Multi-Family</vt:lpstr>
      <vt:lpstr>Transition Phase 2 – Curbside &amp; Multi-Family</vt:lpstr>
      <vt:lpstr>Transition Phase 3 – Depot</vt:lpstr>
      <vt:lpstr>Approach To Incentives</vt:lpstr>
      <vt:lpstr>Non-Transitioned Collectors</vt:lpstr>
      <vt:lpstr>Transition Phases - Timeline</vt:lpstr>
      <vt:lpstr>Resident Communications</vt:lpstr>
      <vt:lpstr>Program Performance</vt:lpstr>
      <vt:lpstr>Waste Management Hierarchy</vt:lpstr>
      <vt:lpstr>Performance Targets</vt:lpstr>
      <vt:lpstr>Consultation Process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Multi-Material Stewardship Western</dc:title>
  <dc:creator>kgoyer@multimaterialsw.ca</dc:creator>
  <cp:lastModifiedBy>Jordan Best</cp:lastModifiedBy>
  <cp:revision>7</cp:revision>
  <cp:lastPrinted>2022-04-26T16:36:17Z</cp:lastPrinted>
  <dcterms:created xsi:type="dcterms:W3CDTF">2020-11-05T12:50:01Z</dcterms:created>
  <dcterms:modified xsi:type="dcterms:W3CDTF">2023-07-07T15:58:26Z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0x010100CC34D20C653AE74F8F0842699995BA47</vt:lpwstr>
  </property>
  <property fmtid="{D5CDD505-2E9C-101B-9397-08002B2CF9AE}" pid="3" name="MediaServiceImageTags">
    <vt:lpwstr/>
  </property>
  <property fmtid="{D5CDD505-2E9C-101B-9397-08002B2CF9AE}" pid="4" name="SlidoAppVersion">
    <vt:lpwstr>1.6.1.4122</vt:lpwstr>
  </property>
</Properties>
</file>